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40" r:id="rId10"/>
    <p:sldId id="341" r:id="rId11"/>
    <p:sldId id="339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tPrasad05/VIOSfortech_INTERNSHIP_PROJECT/blob/main/PowerBI_Project_VIOS_final.pbix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4575" y="4806233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Krit Prasad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997" y="2524795"/>
            <a:ext cx="5184667" cy="743448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/>
              <a:t>Explorative Data Analysis for E-commerce Business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1A29F-2F97-6520-F636-2F41000013F3}"/>
              </a:ext>
            </a:extLst>
          </p:cNvPr>
          <p:cNvSpPr txBox="1"/>
          <p:nvPr/>
        </p:nvSpPr>
        <p:spPr>
          <a:xfrm>
            <a:off x="5194617" y="3483240"/>
            <a:ext cx="4950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Leveraging Data for Strategic Decision-Making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C6DC4-FA35-E435-C597-7F86E18156F2}"/>
              </a:ext>
            </a:extLst>
          </p:cNvPr>
          <p:cNvSpPr txBox="1"/>
          <p:nvPr/>
        </p:nvSpPr>
        <p:spPr>
          <a:xfrm>
            <a:off x="3044406" y="94784"/>
            <a:ext cx="6103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Vodafone Idea Foundation(VIOS) For Tech</a:t>
            </a: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800" b="1" dirty="0"/>
              <a:t>Problem</a:t>
            </a:r>
            <a:r>
              <a:rPr lang="en-US" sz="2800" dirty="0"/>
              <a:t>:</a:t>
            </a:r>
          </a:p>
          <a:p>
            <a:pPr algn="just"/>
            <a:r>
              <a:rPr lang="en-US" sz="2800" dirty="0"/>
              <a:t>The company needs to identify key drivers of sales and profits to optimize business operations.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There is a requirement to discover patterns and trends that can inform strategic decisions and identify loss-making areas for corrective actions.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Analyzing customer behavior and product performance to tailor marketing strategies effectively is crucial.</a:t>
            </a:r>
          </a:p>
          <a:p>
            <a:pPr algn="just"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279002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5FFA17A-1236-3775-10F2-2EB8417E8DD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75957" y="1386997"/>
            <a:ext cx="914412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a thorough analysis of the superstore dataset to identify trends, patterns, and insights that can improve business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recommendations based on the data analysis to help the company make informed strategic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covers sales trends, customer demographics, product performance, and regional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identifying high-profit and loss-making segments.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recommendations for optimizing marketing strategies, product placement, and customer engagement based on data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60" y="998062"/>
            <a:ext cx="10354958" cy="399002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3600" b="1" dirty="0"/>
              <a:t>End Users</a:t>
            </a:r>
            <a:r>
              <a:rPr lang="en-US" sz="3600" dirty="0"/>
              <a:t>:</a:t>
            </a:r>
          </a:p>
          <a:p>
            <a:pPr marL="0" indent="0" algn="just">
              <a:buNone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Business Analysts</a:t>
            </a:r>
            <a:r>
              <a:rPr lang="en-US" sz="3600" dirty="0"/>
              <a:t>: To interpret data and derive actionable insights for decision-making.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Marketing Teams</a:t>
            </a:r>
            <a:r>
              <a:rPr lang="en-US" sz="3600" dirty="0"/>
              <a:t>: To develop targeted marketing campaigns based on customer segmentation and behavior analysis.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Sales Managers</a:t>
            </a:r>
            <a:r>
              <a:rPr lang="en-US" sz="3600" dirty="0"/>
              <a:t>: To optimize sales strategies and improve overall performance.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Senior Management</a:t>
            </a:r>
            <a:r>
              <a:rPr lang="en-US" sz="3600" dirty="0"/>
              <a:t>: To make informed strategic decisions that drive growth and profitability.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Supply Chain Managers</a:t>
            </a:r>
            <a:r>
              <a:rPr lang="en-US" sz="3600" dirty="0"/>
              <a:t>: To enhance inventory management and distribution strategies.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95421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043382"/>
            <a:ext cx="9027702" cy="5243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Power BI</a:t>
            </a:r>
            <a:r>
              <a:rPr lang="en-US" dirty="0"/>
              <a:t>: The primary tool used for creating interactive dashboards and visualizing key insights.</a:t>
            </a:r>
          </a:p>
          <a:p>
            <a:pPr lvl="1"/>
            <a:r>
              <a:rPr lang="en-US" b="1" dirty="0"/>
              <a:t>Visualizations Used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Bar Charts</a:t>
            </a:r>
            <a:r>
              <a:rPr lang="en-US" dirty="0"/>
              <a:t>: Comparing the performance of different product categories and identifying best-sellers and underperformers.</a:t>
            </a:r>
          </a:p>
          <a:p>
            <a:pPr lvl="2"/>
            <a:r>
              <a:rPr lang="en-US" b="1" dirty="0"/>
              <a:t>Pie Charts</a:t>
            </a:r>
            <a:r>
              <a:rPr lang="en-US" dirty="0"/>
              <a:t>: Showing the distribution of sales and profits across various customer demographics, such as age, gender, and location.</a:t>
            </a:r>
            <a:endParaRPr lang="en-IN" dirty="0"/>
          </a:p>
          <a:p>
            <a:pPr lvl="2"/>
            <a:r>
              <a:rPr lang="en-IN" b="1" dirty="0"/>
              <a:t>Maps:</a:t>
            </a:r>
            <a:r>
              <a:rPr lang="en-IN" dirty="0"/>
              <a:t> Showing the distribution of sales over different cities of the world.</a:t>
            </a:r>
            <a:endParaRPr lang="en-US"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181992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998061"/>
            <a:ext cx="10671970" cy="566451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Sales Trends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Monthly and yearly sales trends indicating peak sales periods and seasonal fluctuations.</a:t>
            </a:r>
          </a:p>
          <a:p>
            <a:pPr lvl="1" algn="just"/>
            <a:r>
              <a:rPr lang="en-US" dirty="0"/>
              <a:t>Identification of factors contributing to sales spikes and dips.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Top Products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Analysis of best-selling products and categories driving significant revenue.</a:t>
            </a:r>
          </a:p>
          <a:p>
            <a:pPr lvl="1" algn="just"/>
            <a:r>
              <a:rPr lang="en-US" dirty="0"/>
              <a:t>Identification of products with high return rates or low profitability, suggesting areas for improvement.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Customer Analysis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Demographic breakdown of customers, including age, gender, and location.</a:t>
            </a:r>
          </a:p>
          <a:p>
            <a:pPr lvl="1" algn="just"/>
            <a:r>
              <a:rPr lang="en-US" dirty="0"/>
              <a:t>Customer segmentation based on purchasing behavior, preferences, and loyalty.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Profit Margins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Detailed analysis of profit margins across different segments, products, and regions.</a:t>
            </a:r>
          </a:p>
          <a:p>
            <a:pPr lvl="1" algn="just"/>
            <a:r>
              <a:rPr lang="en-US" dirty="0"/>
              <a:t>Identification of high-profit and low-profit areas, guiding strategic decisions to enhance profitability.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95421"/>
            <a:ext cx="106719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Key Insights from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95421"/>
            <a:ext cx="10671970" cy="802641"/>
          </a:xfrm>
        </p:spPr>
        <p:txBody>
          <a:bodyPr>
            <a:normAutofit/>
          </a:bodyPr>
          <a:lstStyle/>
          <a:p>
            <a:r>
              <a:rPr lang="en-IN" sz="3200" dirty="0"/>
              <a:t>Detailed Analysis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623D5B4-9AA5-9561-13BA-732384459E2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91856" y="1079054"/>
            <a:ext cx="1087651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 showing monthly and yearly sales trends, highlighting peak periods and dips.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factors contributing to sales performance, including promotions, holidays, and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analysis of different product categories, highlighting best-sellers and underperformers.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products with high return rates or low profitability, suggesting potential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analysis of customers, including age, gender, and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Segmentation of customers based on purchasing behavior, preferences, and loyalty, informing targeted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93040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3985139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VIOSfortech_PowerBI_Project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395D6-275F-52E1-6D02-2F5F54D8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02" y="3252885"/>
            <a:ext cx="5456208" cy="3047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AE625D-28B4-CC0F-530D-BDCE3556C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" y="1024038"/>
            <a:ext cx="5420043" cy="3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9B5E0-ABCF-CEBB-C076-D2450169EB2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174630" y="1931246"/>
            <a:ext cx="98427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 for the opportunity provided by VIOS (Vodafone Idea Foundation) for this project.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thanks to my mentor, Dushyant Kumar Singh, for his invaluable guidance and support.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look forward to discussing these insights and recommendations further and collaborating on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600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Explorative Data Analysis for E-commerce Business</vt:lpstr>
      <vt:lpstr>PROBLEM  STATEMENT</vt:lpstr>
      <vt:lpstr>Project Description  </vt:lpstr>
      <vt:lpstr>WHO ARE THE END USERS?</vt:lpstr>
      <vt:lpstr>Technology Used</vt:lpstr>
      <vt:lpstr>Key Insights from Dashboard</vt:lpstr>
      <vt:lpstr>Detailed Analysis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KRIT PRASAD (RA2211042030017)</cp:lastModifiedBy>
  <cp:revision>74</cp:revision>
  <dcterms:created xsi:type="dcterms:W3CDTF">2021-07-11T13:13:15Z</dcterms:created>
  <dcterms:modified xsi:type="dcterms:W3CDTF">2024-07-20T07:56:19Z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