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183"/>
    <a:srgbClr val="F48153"/>
    <a:srgbClr val="910C07"/>
    <a:srgbClr val="83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876D8-A381-4A0B-B02A-E90916DDB9FF}" v="31" dt="2024-02-08T03:38:1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 Surintraboon" userId="aade015a02520d15" providerId="LiveId" clId="{A12876D8-A381-4A0B-B02A-E90916DDB9FF}"/>
    <pc:docChg chg="undo custSel addSld modSld">
      <pc:chgData name="Krit Surintraboon" userId="aade015a02520d15" providerId="LiveId" clId="{A12876D8-A381-4A0B-B02A-E90916DDB9FF}" dt="2024-02-08T03:39:22.278" v="1293" actId="207"/>
      <pc:docMkLst>
        <pc:docMk/>
      </pc:docMkLst>
      <pc:sldChg chg="addSp delSp modSp mod">
        <pc:chgData name="Krit Surintraboon" userId="aade015a02520d15" providerId="LiveId" clId="{A12876D8-A381-4A0B-B02A-E90916DDB9FF}" dt="2024-02-08T01:07:43.701" v="741" actId="20577"/>
        <pc:sldMkLst>
          <pc:docMk/>
          <pc:sldMk cId="4181240138" sldId="256"/>
        </pc:sldMkLst>
        <pc:spChg chg="add del mod">
          <ac:chgData name="Krit Surintraboon" userId="aade015a02520d15" providerId="LiveId" clId="{A12876D8-A381-4A0B-B02A-E90916DDB9FF}" dt="2024-02-06T05:07:17.161" v="358" actId="478"/>
          <ac:spMkLst>
            <pc:docMk/>
            <pc:sldMk cId="4181240138" sldId="256"/>
            <ac:spMk id="2" creationId="{E0E1B375-7B71-4B9C-8AB8-10575F28F234}"/>
          </ac:spMkLst>
        </pc:spChg>
        <pc:spChg chg="add mod">
          <ac:chgData name="Krit Surintraboon" userId="aade015a02520d15" providerId="LiveId" clId="{A12876D8-A381-4A0B-B02A-E90916DDB9FF}" dt="2024-02-08T01:07:39.962" v="737" actId="20577"/>
          <ac:spMkLst>
            <pc:docMk/>
            <pc:sldMk cId="4181240138" sldId="256"/>
            <ac:spMk id="3" creationId="{6BCFE313-31E3-33D0-687F-E012B2CC01BE}"/>
          </ac:spMkLst>
        </pc:spChg>
        <pc:spChg chg="add del mod ord">
          <ac:chgData name="Krit Surintraboon" userId="aade015a02520d15" providerId="LiveId" clId="{A12876D8-A381-4A0B-B02A-E90916DDB9FF}" dt="2024-02-06T05:13:29.173" v="642" actId="478"/>
          <ac:spMkLst>
            <pc:docMk/>
            <pc:sldMk cId="4181240138" sldId="256"/>
            <ac:spMk id="4" creationId="{8C840E74-2A24-E9CB-D832-01A867A8660B}"/>
          </ac:spMkLst>
        </pc:spChg>
        <pc:spChg chg="add mod">
          <ac:chgData name="Krit Surintraboon" userId="aade015a02520d15" providerId="LiveId" clId="{A12876D8-A381-4A0B-B02A-E90916DDB9FF}" dt="2024-02-08T01:07:43.701" v="741" actId="20577"/>
          <ac:spMkLst>
            <pc:docMk/>
            <pc:sldMk cId="4181240138" sldId="256"/>
            <ac:spMk id="5" creationId="{4A68C5BF-4137-EAE6-A39C-664366B6BA7F}"/>
          </ac:spMkLst>
        </pc:spChg>
        <pc:spChg chg="add mod">
          <ac:chgData name="Krit Surintraboon" userId="aade015a02520d15" providerId="LiveId" clId="{A12876D8-A381-4A0B-B02A-E90916DDB9FF}" dt="2024-02-08T01:07:27.805" v="723" actId="1076"/>
          <ac:spMkLst>
            <pc:docMk/>
            <pc:sldMk cId="4181240138" sldId="256"/>
            <ac:spMk id="6" creationId="{7F4B3594-7BE7-53ED-7612-06F7D1F8A6EA}"/>
          </ac:spMkLst>
        </pc:spChg>
        <pc:spChg chg="mod topLvl">
          <ac:chgData name="Krit Surintraboon" userId="aade015a02520d15" providerId="LiveId" clId="{A12876D8-A381-4A0B-B02A-E90916DDB9FF}" dt="2024-02-06T06:03:16.782" v="674" actId="1076"/>
          <ac:spMkLst>
            <pc:docMk/>
            <pc:sldMk cId="4181240138" sldId="256"/>
            <ac:spMk id="33" creationId="{D9C91363-69B1-68B9-DC04-686489EAAE86}"/>
          </ac:spMkLst>
        </pc:spChg>
        <pc:spChg chg="mod topLvl">
          <ac:chgData name="Krit Surintraboon" userId="aade015a02520d15" providerId="LiveId" clId="{A12876D8-A381-4A0B-B02A-E90916DDB9FF}" dt="2024-02-06T06:03:08.150" v="670" actId="165"/>
          <ac:spMkLst>
            <pc:docMk/>
            <pc:sldMk cId="4181240138" sldId="256"/>
            <ac:spMk id="34" creationId="{BE540E23-5C7E-3C7E-32EC-CDFCE19C0AB3}"/>
          </ac:spMkLst>
        </pc:spChg>
        <pc:spChg chg="mod topLvl">
          <ac:chgData name="Krit Surintraboon" userId="aade015a02520d15" providerId="LiveId" clId="{A12876D8-A381-4A0B-B02A-E90916DDB9FF}" dt="2024-02-06T06:03:08.150" v="670" actId="165"/>
          <ac:spMkLst>
            <pc:docMk/>
            <pc:sldMk cId="4181240138" sldId="256"/>
            <ac:spMk id="35" creationId="{316519C9-90E0-2B5E-C717-EF19D0CB7403}"/>
          </ac:spMkLst>
        </pc:spChg>
        <pc:spChg chg="add mod">
          <ac:chgData name="Krit Surintraboon" userId="aade015a02520d15" providerId="LiveId" clId="{A12876D8-A381-4A0B-B02A-E90916DDB9FF}" dt="2024-02-05T12:39:24.836" v="7" actId="1076"/>
          <ac:spMkLst>
            <pc:docMk/>
            <pc:sldMk cId="4181240138" sldId="256"/>
            <ac:spMk id="64" creationId="{FA86C405-2A88-37DF-EA17-C508919A825E}"/>
          </ac:spMkLst>
        </pc:spChg>
        <pc:grpChg chg="mod">
          <ac:chgData name="Krit Surintraboon" userId="aade015a02520d15" providerId="LiveId" clId="{A12876D8-A381-4A0B-B02A-E90916DDB9FF}" dt="2024-02-06T05:06:41.249" v="354" actId="1076"/>
          <ac:grpSpMkLst>
            <pc:docMk/>
            <pc:sldMk cId="4181240138" sldId="256"/>
            <ac:grpSpMk id="24" creationId="{ECF9D78A-006F-1C35-E542-92CB1B2C4BC7}"/>
          </ac:grpSpMkLst>
        </pc:grpChg>
        <pc:grpChg chg="del">
          <ac:chgData name="Krit Surintraboon" userId="aade015a02520d15" providerId="LiveId" clId="{A12876D8-A381-4A0B-B02A-E90916DDB9FF}" dt="2024-02-06T06:03:08.150" v="670" actId="165"/>
          <ac:grpSpMkLst>
            <pc:docMk/>
            <pc:sldMk cId="4181240138" sldId="256"/>
            <ac:grpSpMk id="32" creationId="{D16FC777-4883-C593-1EB2-6081C5851BD8}"/>
          </ac:grpSpMkLst>
        </pc:grpChg>
        <pc:grpChg chg="mod">
          <ac:chgData name="Krit Surintraboon" userId="aade015a02520d15" providerId="LiveId" clId="{A12876D8-A381-4A0B-B02A-E90916DDB9FF}" dt="2024-02-06T05:04:38.992" v="324" actId="1076"/>
          <ac:grpSpMkLst>
            <pc:docMk/>
            <pc:sldMk cId="4181240138" sldId="256"/>
            <ac:grpSpMk id="40" creationId="{2D6E8D1D-49CC-AF53-A34E-0DE9E7536241}"/>
          </ac:grpSpMkLst>
        </pc:grpChg>
        <pc:grpChg chg="mod">
          <ac:chgData name="Krit Surintraboon" userId="aade015a02520d15" providerId="LiveId" clId="{A12876D8-A381-4A0B-B02A-E90916DDB9FF}" dt="2024-02-06T05:11:34.711" v="393" actId="1076"/>
          <ac:grpSpMkLst>
            <pc:docMk/>
            <pc:sldMk cId="4181240138" sldId="256"/>
            <ac:grpSpMk id="48" creationId="{C277F14C-BCF1-54FD-5111-6546F15D30D3}"/>
          </ac:grpSpMkLst>
        </pc:grpChg>
        <pc:grpChg chg="mod">
          <ac:chgData name="Krit Surintraboon" userId="aade015a02520d15" providerId="LiveId" clId="{A12876D8-A381-4A0B-B02A-E90916DDB9FF}" dt="2024-02-06T05:04:34.587" v="323" actId="1076"/>
          <ac:grpSpMkLst>
            <pc:docMk/>
            <pc:sldMk cId="4181240138" sldId="256"/>
            <ac:grpSpMk id="56" creationId="{07021226-4D6C-7337-E352-B2B30B5727AF}"/>
          </ac:grpSpMkLst>
        </pc:grpChg>
      </pc:sldChg>
      <pc:sldChg chg="addSp delSp modSp new mod setBg">
        <pc:chgData name="Krit Surintraboon" userId="aade015a02520d15" providerId="LiveId" clId="{A12876D8-A381-4A0B-B02A-E90916DDB9FF}" dt="2024-02-08T01:09:12.763" v="765" actId="1076"/>
        <pc:sldMkLst>
          <pc:docMk/>
          <pc:sldMk cId="741107492" sldId="257"/>
        </pc:sldMkLst>
        <pc:spChg chg="del">
          <ac:chgData name="Krit Surintraboon" userId="aade015a02520d15" providerId="LiveId" clId="{A12876D8-A381-4A0B-B02A-E90916DDB9FF}" dt="2024-02-05T12:10:50.569" v="1" actId="478"/>
          <ac:spMkLst>
            <pc:docMk/>
            <pc:sldMk cId="741107492" sldId="257"/>
            <ac:spMk id="2" creationId="{79DD8686-59D0-9316-3C8E-305F6415ABF4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2" creationId="{AE2A64CE-B34F-A59D-3756-E41E038144ED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3" creationId="{1FD13668-6449-92ED-F722-BD8BF50FB305}"/>
          </ac:spMkLst>
        </pc:spChg>
        <pc:spChg chg="del">
          <ac:chgData name="Krit Surintraboon" userId="aade015a02520d15" providerId="LiveId" clId="{A12876D8-A381-4A0B-B02A-E90916DDB9FF}" dt="2024-02-05T12:10:50.569" v="1" actId="478"/>
          <ac:spMkLst>
            <pc:docMk/>
            <pc:sldMk cId="741107492" sldId="257"/>
            <ac:spMk id="3" creationId="{643831AC-0971-F83B-D1F1-BCD8C88D6B65}"/>
          </ac:spMkLst>
        </pc:spChg>
        <pc:spChg chg="add del mod">
          <ac:chgData name="Krit Surintraboon" userId="aade015a02520d15" providerId="LiveId" clId="{A12876D8-A381-4A0B-B02A-E90916DDB9FF}" dt="2024-02-06T06:04:42.702" v="690" actId="478"/>
          <ac:spMkLst>
            <pc:docMk/>
            <pc:sldMk cId="741107492" sldId="257"/>
            <ac:spMk id="4" creationId="{A11C4462-BC3C-6CE1-9E1A-FE7D1333A345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5" creationId="{59153BC3-1859-A3FD-5224-4C1DFC30891D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6" creationId="{77BFA895-2B26-8C61-8B22-C5DEB5BD3F96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8" creationId="{CBF1FDC6-CEFA-1F9F-EF15-54C3BDA2A909}"/>
          </ac:spMkLst>
        </pc:spChg>
        <pc:spChg chg="add 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9" creationId="{172BF557-D2E9-E0CC-C466-469834845BA8}"/>
          </ac:spMkLst>
        </pc:spChg>
        <pc:spChg chg="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13" creationId="{EA013391-8C09-6DCE-15EC-1FA78D26D296}"/>
          </ac:spMkLst>
        </pc:spChg>
        <pc:spChg chg="mod">
          <ac:chgData name="Krit Surintraboon" userId="aade015a02520d15" providerId="LiveId" clId="{A12876D8-A381-4A0B-B02A-E90916DDB9FF}" dt="2024-02-08T01:08:42.198" v="760" actId="404"/>
          <ac:spMkLst>
            <pc:docMk/>
            <pc:sldMk cId="741107492" sldId="257"/>
            <ac:spMk id="14" creationId="{0EE46CC1-D010-430C-8DAD-42A7C949AFC9}"/>
          </ac:spMkLst>
        </pc:spChg>
        <pc:grpChg chg="add mod">
          <ac:chgData name="Krit Surintraboon" userId="aade015a02520d15" providerId="LiveId" clId="{A12876D8-A381-4A0B-B02A-E90916DDB9FF}" dt="2024-02-08T01:09:12.763" v="765" actId="1076"/>
          <ac:grpSpMkLst>
            <pc:docMk/>
            <pc:sldMk cId="741107492" sldId="257"/>
            <ac:grpSpMk id="7" creationId="{7902DFB4-09BA-6261-4613-3157FC9C71C6}"/>
          </ac:grpSpMkLst>
        </pc:grpChg>
        <pc:grpChg chg="add mod">
          <ac:chgData name="Krit Surintraboon" userId="aade015a02520d15" providerId="LiveId" clId="{A12876D8-A381-4A0B-B02A-E90916DDB9FF}" dt="2024-02-06T06:05:58.042" v="708" actId="164"/>
          <ac:grpSpMkLst>
            <pc:docMk/>
            <pc:sldMk cId="741107492" sldId="257"/>
            <ac:grpSpMk id="10" creationId="{3B4FE229-CB24-28D9-D175-7B7A316F5F12}"/>
          </ac:grpSpMkLst>
        </pc:grpChg>
        <pc:grpChg chg="add mod">
          <ac:chgData name="Krit Surintraboon" userId="aade015a02520d15" providerId="LiveId" clId="{A12876D8-A381-4A0B-B02A-E90916DDB9FF}" dt="2024-02-08T01:09:08.183" v="763" actId="1076"/>
          <ac:grpSpMkLst>
            <pc:docMk/>
            <pc:sldMk cId="741107492" sldId="257"/>
            <ac:grpSpMk id="11" creationId="{96799CBF-3E4F-AD66-47BE-7AAB018DF758}"/>
          </ac:grpSpMkLst>
        </pc:grpChg>
        <pc:grpChg chg="add mod">
          <ac:chgData name="Krit Surintraboon" userId="aade015a02520d15" providerId="LiveId" clId="{A12876D8-A381-4A0B-B02A-E90916DDB9FF}" dt="2024-02-08T01:09:11.087" v="764" actId="1076"/>
          <ac:grpSpMkLst>
            <pc:docMk/>
            <pc:sldMk cId="741107492" sldId="257"/>
            <ac:grpSpMk id="12" creationId="{F25EFC6E-B43F-828B-E29A-5018B79CFB12}"/>
          </ac:grpSpMkLst>
        </pc:grpChg>
      </pc:sldChg>
      <pc:sldChg chg="addSp delSp modSp add mod setBg">
        <pc:chgData name="Krit Surintraboon" userId="aade015a02520d15" providerId="LiveId" clId="{A12876D8-A381-4A0B-B02A-E90916DDB9FF}" dt="2024-02-08T01:07:55.952" v="742" actId="1076"/>
        <pc:sldMkLst>
          <pc:docMk/>
          <pc:sldMk cId="2398288357" sldId="258"/>
        </pc:sldMkLst>
        <pc:spChg chg="mod">
          <ac:chgData name="Krit Surintraboon" userId="aade015a02520d15" providerId="LiveId" clId="{A12876D8-A381-4A0B-B02A-E90916DDB9FF}" dt="2024-02-05T12:42:58.837" v="91"/>
          <ac:spMkLst>
            <pc:docMk/>
            <pc:sldMk cId="2398288357" sldId="258"/>
            <ac:spMk id="4" creationId="{F828F25A-385B-7390-A624-D571C5CD23BB}"/>
          </ac:spMkLst>
        </pc:spChg>
        <pc:spChg chg="mod">
          <ac:chgData name="Krit Surintraboon" userId="aade015a02520d15" providerId="LiveId" clId="{A12876D8-A381-4A0B-B02A-E90916DDB9FF}" dt="2024-02-05T12:43:43.535" v="103" actId="207"/>
          <ac:spMkLst>
            <pc:docMk/>
            <pc:sldMk cId="2398288357" sldId="258"/>
            <ac:spMk id="6" creationId="{4A53DB91-868C-A228-322C-837FEB764D24}"/>
          </ac:spMkLst>
        </pc:spChg>
        <pc:spChg chg="mod">
          <ac:chgData name="Krit Surintraboon" userId="aade015a02520d15" providerId="LiveId" clId="{A12876D8-A381-4A0B-B02A-E90916DDB9FF}" dt="2024-02-05T12:42:58.837" v="91"/>
          <ac:spMkLst>
            <pc:docMk/>
            <pc:sldMk cId="2398288357" sldId="258"/>
            <ac:spMk id="7" creationId="{52A21D0D-026D-2C4E-C0D1-F3B3E9F0D201}"/>
          </ac:spMkLst>
        </pc:spChg>
        <pc:spChg chg="mod">
          <ac:chgData name="Krit Surintraboon" userId="aade015a02520d15" providerId="LiveId" clId="{A12876D8-A381-4A0B-B02A-E90916DDB9FF}" dt="2024-02-05T12:42:58.837" v="91"/>
          <ac:spMkLst>
            <pc:docMk/>
            <pc:sldMk cId="2398288357" sldId="258"/>
            <ac:spMk id="8" creationId="{6B4C004E-A8D7-EA84-28DE-F6AB616D4899}"/>
          </ac:spMkLst>
        </pc:spChg>
        <pc:spChg chg="mod topLvl">
          <ac:chgData name="Krit Surintraboon" userId="aade015a02520d15" providerId="LiveId" clId="{A12876D8-A381-4A0B-B02A-E90916DDB9FF}" dt="2024-02-06T06:04:33.273" v="689" actId="1076"/>
          <ac:spMkLst>
            <pc:docMk/>
            <pc:sldMk cId="2398288357" sldId="258"/>
            <ac:spMk id="10" creationId="{E0C10DDC-5C03-EB40-DA5C-E608996DCAD0}"/>
          </ac:spMkLst>
        </pc:spChg>
        <pc:spChg chg="add mod">
          <ac:chgData name="Krit Surintraboon" userId="aade015a02520d15" providerId="LiveId" clId="{A12876D8-A381-4A0B-B02A-E90916DDB9FF}" dt="2024-02-06T06:03:38.619" v="676"/>
          <ac:spMkLst>
            <pc:docMk/>
            <pc:sldMk cId="2398288357" sldId="258"/>
            <ac:spMk id="11" creationId="{62F5390A-8679-DB83-1461-1B6FCC6F60A4}"/>
          </ac:spMkLst>
        </pc:spChg>
        <pc:spChg chg="mod">
          <ac:chgData name="Krit Surintraboon" userId="aade015a02520d15" providerId="LiveId" clId="{A12876D8-A381-4A0B-B02A-E90916DDB9FF}" dt="2024-02-05T12:41:17.662" v="61" actId="692"/>
          <ac:spMkLst>
            <pc:docMk/>
            <pc:sldMk cId="2398288357" sldId="258"/>
            <ac:spMk id="11" creationId="{A51FC5F5-6120-8012-E265-AC336ABF0429}"/>
          </ac:spMkLst>
        </pc:spChg>
        <pc:spChg chg="mod">
          <ac:chgData name="Krit Surintraboon" userId="aade015a02520d15" providerId="LiveId" clId="{A12876D8-A381-4A0B-B02A-E90916DDB9FF}" dt="2024-02-06T06:04:27.258" v="688" actId="208"/>
          <ac:spMkLst>
            <pc:docMk/>
            <pc:sldMk cId="2398288357" sldId="258"/>
            <ac:spMk id="13" creationId="{B5F1740E-1F76-938C-72B4-125AB219B6F3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14" creationId="{080F470C-BA97-B69C-866F-4BF3F31237C2}"/>
          </ac:spMkLst>
        </pc:spChg>
        <pc:spChg chg="add mod">
          <ac:chgData name="Krit Surintraboon" userId="aade015a02520d15" providerId="LiveId" clId="{A12876D8-A381-4A0B-B02A-E90916DDB9FF}" dt="2024-02-06T06:04:13.093" v="685" actId="1076"/>
          <ac:spMkLst>
            <pc:docMk/>
            <pc:sldMk cId="2398288357" sldId="258"/>
            <ac:spMk id="14" creationId="{6C22390F-3D03-44A1-56FB-D2B2C3160256}"/>
          </ac:spMkLst>
        </pc:spChg>
        <pc:spChg chg="mod">
          <ac:chgData name="Krit Surintraboon" userId="aade015a02520d15" providerId="LiveId" clId="{A12876D8-A381-4A0B-B02A-E90916DDB9FF}" dt="2024-02-06T06:04:27.258" v="688" actId="208"/>
          <ac:spMkLst>
            <pc:docMk/>
            <pc:sldMk cId="2398288357" sldId="258"/>
            <ac:spMk id="15" creationId="{9617404F-11BD-8590-49BA-4E473A4F5A11}"/>
          </ac:spMkLst>
        </pc:spChg>
        <pc:spChg chg="mod">
          <ac:chgData name="Krit Surintraboon" userId="aade015a02520d15" providerId="LiveId" clId="{A12876D8-A381-4A0B-B02A-E90916DDB9FF}" dt="2024-02-06T06:04:27.258" v="688" actId="208"/>
          <ac:spMkLst>
            <pc:docMk/>
            <pc:sldMk cId="2398288357" sldId="258"/>
            <ac:spMk id="16" creationId="{6623D04D-FD79-13C9-6449-F39256850FFD}"/>
          </ac:spMkLst>
        </pc:spChg>
        <pc:spChg chg="add mod">
          <ac:chgData name="Krit Surintraboon" userId="aade015a02520d15" providerId="LiveId" clId="{A12876D8-A381-4A0B-B02A-E90916DDB9FF}" dt="2024-02-06T06:03:38.619" v="676"/>
          <ac:spMkLst>
            <pc:docMk/>
            <pc:sldMk cId="2398288357" sldId="258"/>
            <ac:spMk id="17" creationId="{21B96F03-741B-B50E-56EA-66BBAA2278C8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17" creationId="{69F13E26-9A49-65CD-D25E-F9E91A8D180D}"/>
          </ac:spMkLst>
        </pc:spChg>
        <pc:spChg chg="mod">
          <ac:chgData name="Krit Surintraboon" userId="aade015a02520d15" providerId="LiveId" clId="{A12876D8-A381-4A0B-B02A-E90916DDB9FF}" dt="2024-02-05T12:41:27.684" v="64" actId="692"/>
          <ac:spMkLst>
            <pc:docMk/>
            <pc:sldMk cId="2398288357" sldId="258"/>
            <ac:spMk id="21" creationId="{5CD186AB-0685-2340-E40B-A1E54361D9C9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22" creationId="{5CDC68DA-C860-EE0C-7EB8-97CBDBAC57C1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23" creationId="{CA18253A-C4F1-AD23-0573-0C27FF6B693A}"/>
          </ac:spMkLst>
        </pc:spChg>
        <pc:spChg chg="mod">
          <ac:chgData name="Krit Surintraboon" userId="aade015a02520d15" providerId="LiveId" clId="{A12876D8-A381-4A0B-B02A-E90916DDB9FF}" dt="2024-02-05T12:41:09.768" v="58" actId="692"/>
          <ac:spMkLst>
            <pc:docMk/>
            <pc:sldMk cId="2398288357" sldId="258"/>
            <ac:spMk id="25" creationId="{D02DFDAC-C2A3-4138-FA9B-B46FCFF40550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26" creationId="{7654682D-C618-F06B-F7A7-919FBFCC68AE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27" creationId="{5EF5B308-5770-2D8E-2196-A2F56EFC148D}"/>
          </ac:spMkLst>
        </pc:spChg>
        <pc:spChg chg="mod">
          <ac:chgData name="Krit Surintraboon" userId="aade015a02520d15" providerId="LiveId" clId="{A12876D8-A381-4A0B-B02A-E90916DDB9FF}" dt="2024-02-05T12:40:37.144" v="47" actId="692"/>
          <ac:spMkLst>
            <pc:docMk/>
            <pc:sldMk cId="2398288357" sldId="258"/>
            <ac:spMk id="29" creationId="{A1C22021-9FCE-B7FA-589F-E8667A9173B7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30" creationId="{8DE0C08D-0F7C-A93C-3B4A-034E1AAA3A13}"/>
          </ac:spMkLst>
        </pc:spChg>
        <pc:spChg chg="mod">
          <ac:chgData name="Krit Surintraboon" userId="aade015a02520d15" providerId="LiveId" clId="{A12876D8-A381-4A0B-B02A-E90916DDB9FF}" dt="2024-02-05T12:40:20.379" v="17" actId="692"/>
          <ac:spMkLst>
            <pc:docMk/>
            <pc:sldMk cId="2398288357" sldId="258"/>
            <ac:spMk id="31" creationId="{78BF31E9-DE04-DEC6-7794-7D9B764554C3}"/>
          </ac:spMkLst>
        </pc:spChg>
        <pc:spChg chg="mod">
          <ac:chgData name="Krit Surintraboon" userId="aade015a02520d15" providerId="LiveId" clId="{A12876D8-A381-4A0B-B02A-E90916DDB9FF}" dt="2024-02-05T12:42:43.549" v="81" actId="164"/>
          <ac:spMkLst>
            <pc:docMk/>
            <pc:sldMk cId="2398288357" sldId="258"/>
            <ac:spMk id="64" creationId="{A6153295-7BEA-C559-A169-C893E3248605}"/>
          </ac:spMkLst>
        </pc:spChg>
        <pc:spChg chg="mod topLvl">
          <ac:chgData name="Krit Surintraboon" userId="aade015a02520d15" providerId="LiveId" clId="{A12876D8-A381-4A0B-B02A-E90916DDB9FF}" dt="2024-02-06T06:03:52.333" v="678" actId="165"/>
          <ac:spMkLst>
            <pc:docMk/>
            <pc:sldMk cId="2398288357" sldId="258"/>
            <ac:spMk id="65" creationId="{463D1AB6-9457-AE60-F20C-D17A0A90B022}"/>
          </ac:spMkLst>
        </pc:spChg>
        <pc:spChg chg="mod">
          <ac:chgData name="Krit Surintraboon" userId="aade015a02520d15" providerId="LiveId" clId="{A12876D8-A381-4A0B-B02A-E90916DDB9FF}" dt="2024-02-06T06:03:52.333" v="678" actId="165"/>
          <ac:spMkLst>
            <pc:docMk/>
            <pc:sldMk cId="2398288357" sldId="258"/>
            <ac:spMk id="67" creationId="{3CD56609-643E-7B04-2668-E335A6A3DED4}"/>
          </ac:spMkLst>
        </pc:spChg>
        <pc:spChg chg="mod">
          <ac:chgData name="Krit Surintraboon" userId="aade015a02520d15" providerId="LiveId" clId="{A12876D8-A381-4A0B-B02A-E90916DDB9FF}" dt="2024-02-06T06:03:52.333" v="678" actId="165"/>
          <ac:spMkLst>
            <pc:docMk/>
            <pc:sldMk cId="2398288357" sldId="258"/>
            <ac:spMk id="68" creationId="{058821B4-9D22-5CC4-0482-E6541CE6A850}"/>
          </ac:spMkLst>
        </pc:spChg>
        <pc:spChg chg="mod">
          <ac:chgData name="Krit Surintraboon" userId="aade015a02520d15" providerId="LiveId" clId="{A12876D8-A381-4A0B-B02A-E90916DDB9FF}" dt="2024-02-06T06:03:52.333" v="678" actId="165"/>
          <ac:spMkLst>
            <pc:docMk/>
            <pc:sldMk cId="2398288357" sldId="258"/>
            <ac:spMk id="69" creationId="{FF85F2C4-7AFB-1E0E-309C-74CFF8156E8C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71" creationId="{586FD09B-4ABA-96FB-F3D5-85B1E6B7CCC3}"/>
          </ac:spMkLst>
        </pc:spChg>
        <pc:spChg chg="mod">
          <ac:chgData name="Krit Surintraboon" userId="aade015a02520d15" providerId="LiveId" clId="{A12876D8-A381-4A0B-B02A-E90916DDB9FF}" dt="2024-02-05T14:42:43.294" v="261" actId="207"/>
          <ac:spMkLst>
            <pc:docMk/>
            <pc:sldMk cId="2398288357" sldId="258"/>
            <ac:spMk id="73" creationId="{8B55738F-3CBE-0709-E2BA-A319BC9DAD46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74" creationId="{3376C4DC-9006-13A3-36AD-FD362590625D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75" creationId="{7E17C03E-0459-CDDD-7491-41E4294D485A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77" creationId="{8C5EEEC9-92D4-6375-E757-3D4D61C6A787}"/>
          </ac:spMkLst>
        </pc:spChg>
        <pc:spChg chg="mod">
          <ac:chgData name="Krit Surintraboon" userId="aade015a02520d15" providerId="LiveId" clId="{A12876D8-A381-4A0B-B02A-E90916DDB9FF}" dt="2024-02-05T14:42:38.196" v="258" actId="207"/>
          <ac:spMkLst>
            <pc:docMk/>
            <pc:sldMk cId="2398288357" sldId="258"/>
            <ac:spMk id="79" creationId="{55BFE67F-0B7F-FA7F-D3C5-C86F2162B696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0" creationId="{894C6FEA-4967-9803-C445-D012163DDB73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1" creationId="{2BB7AD30-0221-4764-7339-FB4A22D0693A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3" creationId="{DEDAE9DF-0F42-3D69-3E25-5495F1B75E7C}"/>
          </ac:spMkLst>
        </pc:spChg>
        <pc:spChg chg="mod">
          <ac:chgData name="Krit Surintraboon" userId="aade015a02520d15" providerId="LiveId" clId="{A12876D8-A381-4A0B-B02A-E90916DDB9FF}" dt="2024-02-05T14:42:34.424" v="255" actId="207"/>
          <ac:spMkLst>
            <pc:docMk/>
            <pc:sldMk cId="2398288357" sldId="258"/>
            <ac:spMk id="85" creationId="{9BA499F2-BF36-E7B6-638A-9C86EACE6554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6" creationId="{49F8F689-9C4F-4665-24E5-FA8555A3DC04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7" creationId="{1AF288EE-1AF9-0722-8CAD-F1C4B75F3A9F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89" creationId="{577C855C-26E9-3E16-EFAC-9387AF080502}"/>
          </ac:spMkLst>
        </pc:spChg>
        <pc:spChg chg="mod">
          <ac:chgData name="Krit Surintraboon" userId="aade015a02520d15" providerId="LiveId" clId="{A12876D8-A381-4A0B-B02A-E90916DDB9FF}" dt="2024-02-05T14:42:13.940" v="249" actId="207"/>
          <ac:spMkLst>
            <pc:docMk/>
            <pc:sldMk cId="2398288357" sldId="258"/>
            <ac:spMk id="91" creationId="{49A0FD8A-8668-9B08-4D90-1D4AE1661498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92" creationId="{B17CFBBE-F869-DD28-0C6A-E4B40F9472F4}"/>
          </ac:spMkLst>
        </pc:spChg>
        <pc:spChg chg="mod">
          <ac:chgData name="Krit Surintraboon" userId="aade015a02520d15" providerId="LiveId" clId="{A12876D8-A381-4A0B-B02A-E90916DDB9FF}" dt="2024-02-05T12:46:56.210" v="111"/>
          <ac:spMkLst>
            <pc:docMk/>
            <pc:sldMk cId="2398288357" sldId="258"/>
            <ac:spMk id="93" creationId="{0FEE3916-50EA-397E-3DFB-C3CDEA689958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95" creationId="{1070C0F5-3EB4-09BF-4710-325ABCA67C52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97" creationId="{AD33C071-BCC7-579F-38C8-37C9DF90C165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98" creationId="{7E570653-9A13-089A-ABF5-B5160A0551A0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99" creationId="{84B94103-8D29-510B-2160-7FC7502BFBBE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1" creationId="{FBD38D28-08F1-CF93-4BEF-12DF41492EF7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3" creationId="{A987000F-9F5F-A80C-8F73-48855E32BEC5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4" creationId="{15C0052A-332A-944D-69C0-9C175C8FC6BF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5" creationId="{A84455EA-E8D3-B8BC-B109-43884D7D99CF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7" creationId="{7A5472F4-ED02-3140-8B24-EFCF543B45D0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09" creationId="{41BE43B3-650A-6438-02CA-D82018AA2328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0" creationId="{C7DF7B29-F66E-F78C-FDD1-50BED1F20388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1" creationId="{48137E46-0AF4-59B6-1290-3F9F8D964B0E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3" creationId="{01F03FE5-47C5-BDC6-5759-1CAE3F909A5E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5" creationId="{4EF82AEF-8FD4-A8BA-A097-BC312592C59E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6" creationId="{B1CCE65E-36FD-7B80-E34F-C4577510427E}"/>
          </ac:spMkLst>
        </pc:spChg>
        <pc:spChg chg="mod">
          <ac:chgData name="Krit Surintraboon" userId="aade015a02520d15" providerId="LiveId" clId="{A12876D8-A381-4A0B-B02A-E90916DDB9FF}" dt="2024-02-05T14:39:51.644" v="118"/>
          <ac:spMkLst>
            <pc:docMk/>
            <pc:sldMk cId="2398288357" sldId="258"/>
            <ac:spMk id="117" creationId="{05A9920C-81D0-8BF8-9E0D-A1CF51751BAC}"/>
          </ac:spMkLst>
        </pc:spChg>
        <pc:spChg chg="mod">
          <ac:chgData name="Krit Surintraboon" userId="aade015a02520d15" providerId="LiveId" clId="{A12876D8-A381-4A0B-B02A-E90916DDB9FF}" dt="2024-02-05T14:44:42.762" v="281"/>
          <ac:spMkLst>
            <pc:docMk/>
            <pc:sldMk cId="2398288357" sldId="258"/>
            <ac:spMk id="119" creationId="{D976EC7D-7C52-152D-4A02-8C404D4F4B42}"/>
          </ac:spMkLst>
        </pc:spChg>
        <pc:spChg chg="mod">
          <ac:chgData name="Krit Surintraboon" userId="aade015a02520d15" providerId="LiveId" clId="{A12876D8-A381-4A0B-B02A-E90916DDB9FF}" dt="2024-02-05T14:44:42.762" v="281"/>
          <ac:spMkLst>
            <pc:docMk/>
            <pc:sldMk cId="2398288357" sldId="258"/>
            <ac:spMk id="121" creationId="{08488F64-B503-D291-688F-3D07F97FC636}"/>
          </ac:spMkLst>
        </pc:spChg>
        <pc:spChg chg="del mod">
          <ac:chgData name="Krit Surintraboon" userId="aade015a02520d15" providerId="LiveId" clId="{A12876D8-A381-4A0B-B02A-E90916DDB9FF}" dt="2024-02-05T14:44:45.798" v="283" actId="478"/>
          <ac:spMkLst>
            <pc:docMk/>
            <pc:sldMk cId="2398288357" sldId="258"/>
            <ac:spMk id="122" creationId="{72799C5A-A01F-0AE5-FD24-A7F718606211}"/>
          </ac:spMkLst>
        </pc:spChg>
        <pc:spChg chg="del mod">
          <ac:chgData name="Krit Surintraboon" userId="aade015a02520d15" providerId="LiveId" clId="{A12876D8-A381-4A0B-B02A-E90916DDB9FF}" dt="2024-02-05T14:44:47.672" v="284" actId="478"/>
          <ac:spMkLst>
            <pc:docMk/>
            <pc:sldMk cId="2398288357" sldId="258"/>
            <ac:spMk id="123" creationId="{D9D8EB15-0142-82CC-C769-7B45D2855327}"/>
          </ac:spMkLst>
        </pc:spChg>
        <pc:grpChg chg="add mod">
          <ac:chgData name="Krit Surintraboon" userId="aade015a02520d15" providerId="LiveId" clId="{A12876D8-A381-4A0B-B02A-E90916DDB9FF}" dt="2024-02-05T14:40:07.646" v="121" actId="1076"/>
          <ac:grpSpMkLst>
            <pc:docMk/>
            <pc:sldMk cId="2398288357" sldId="258"/>
            <ac:grpSpMk id="2" creationId="{0A73DFDB-0AE1-3EEA-A5A4-E94FD033839C}"/>
          </ac:grpSpMkLst>
        </pc:grpChg>
        <pc:grpChg chg="add mod">
          <ac:chgData name="Krit Surintraboon" userId="aade015a02520d15" providerId="LiveId" clId="{A12876D8-A381-4A0B-B02A-E90916DDB9FF}" dt="2024-02-05T14:40:07.646" v="121" actId="1076"/>
          <ac:grpSpMkLst>
            <pc:docMk/>
            <pc:sldMk cId="2398288357" sldId="258"/>
            <ac:grpSpMk id="3" creationId="{E1F7D462-07B7-90F2-126D-92BF08E373F7}"/>
          </ac:grpSpMkLst>
        </pc:grpChg>
        <pc:grpChg chg="mod">
          <ac:chgData name="Krit Surintraboon" userId="aade015a02520d15" providerId="LiveId" clId="{A12876D8-A381-4A0B-B02A-E90916DDB9FF}" dt="2024-02-05T12:42:58.837" v="91"/>
          <ac:grpSpMkLst>
            <pc:docMk/>
            <pc:sldMk cId="2398288357" sldId="258"/>
            <ac:grpSpMk id="5" creationId="{CDCA9575-F031-F8F6-BF6B-A6BFC3E30F50}"/>
          </ac:grpSpMkLst>
        </pc:grpChg>
        <pc:grpChg chg="add del mod">
          <ac:chgData name="Krit Surintraboon" userId="aade015a02520d15" providerId="LiveId" clId="{A12876D8-A381-4A0B-B02A-E90916DDB9FF}" dt="2024-02-06T06:04:19.984" v="686" actId="165"/>
          <ac:grpSpMkLst>
            <pc:docMk/>
            <pc:sldMk cId="2398288357" sldId="258"/>
            <ac:grpSpMk id="9" creationId="{6E896D48-C106-B191-8C91-923D13F897CF}"/>
          </ac:grpSpMkLst>
        </pc:grpChg>
        <pc:grpChg chg="mod topLvl">
          <ac:chgData name="Krit Surintraboon" userId="aade015a02520d15" providerId="LiveId" clId="{A12876D8-A381-4A0B-B02A-E90916DDB9FF}" dt="2024-02-06T06:04:24.027" v="687" actId="1076"/>
          <ac:grpSpMkLst>
            <pc:docMk/>
            <pc:sldMk cId="2398288357" sldId="258"/>
            <ac:grpSpMk id="12" creationId="{DC967A8E-4601-7B54-5B96-C0F0FB132ACD}"/>
          </ac:grpSpMkLst>
        </pc:grpChg>
        <pc:grpChg chg="add del mod">
          <ac:chgData name="Krit Surintraboon" userId="aade015a02520d15" providerId="LiveId" clId="{A12876D8-A381-4A0B-B02A-E90916DDB9FF}" dt="2024-02-06T06:03:52.333" v="678" actId="165"/>
          <ac:grpSpMkLst>
            <pc:docMk/>
            <pc:sldMk cId="2398288357" sldId="258"/>
            <ac:grpSpMk id="18" creationId="{1BC86E6C-1CC7-9A68-B413-58EC1FF7CF75}"/>
          </ac:grpSpMkLst>
        </pc:grpChg>
        <pc:grpChg chg="add del">
          <ac:chgData name="Krit Surintraboon" userId="aade015a02520d15" providerId="LiveId" clId="{A12876D8-A381-4A0B-B02A-E90916DDB9FF}" dt="2024-02-05T12:43:53.965" v="106" actId="478"/>
          <ac:grpSpMkLst>
            <pc:docMk/>
            <pc:sldMk cId="2398288357" sldId="258"/>
            <ac:grpSpMk id="19" creationId="{265BEE32-B9B5-DA00-A862-0F24CA53CF2A}"/>
          </ac:grpSpMkLst>
        </pc:grpChg>
        <pc:grpChg chg="add del">
          <ac:chgData name="Krit Surintraboon" userId="aade015a02520d15" providerId="LiveId" clId="{A12876D8-A381-4A0B-B02A-E90916DDB9FF}" dt="2024-02-05T12:43:53.965" v="106" actId="478"/>
          <ac:grpSpMkLst>
            <pc:docMk/>
            <pc:sldMk cId="2398288357" sldId="258"/>
            <ac:grpSpMk id="20" creationId="{367A08AD-21C9-93FB-8ADB-3312C978F400}"/>
          </ac:grpSpMkLst>
        </pc:grpChg>
        <pc:grpChg chg="add del">
          <ac:chgData name="Krit Surintraboon" userId="aade015a02520d15" providerId="LiveId" clId="{A12876D8-A381-4A0B-B02A-E90916DDB9FF}" dt="2024-02-05T12:43:53.965" v="106" actId="478"/>
          <ac:grpSpMkLst>
            <pc:docMk/>
            <pc:sldMk cId="2398288357" sldId="258"/>
            <ac:grpSpMk id="24" creationId="{737EA3E7-4E46-53A1-A8EC-3162AF8F7675}"/>
          </ac:grpSpMkLst>
        </pc:grpChg>
        <pc:grpChg chg="mod ord">
          <ac:chgData name="Krit Surintraboon" userId="aade015a02520d15" providerId="LiveId" clId="{A12876D8-A381-4A0B-B02A-E90916DDB9FF}" dt="2024-02-05T12:42:43.549" v="81" actId="164"/>
          <ac:grpSpMkLst>
            <pc:docMk/>
            <pc:sldMk cId="2398288357" sldId="258"/>
            <ac:grpSpMk id="28" creationId="{BE704748-5CF5-0FD7-3237-2FA669FD14D6}"/>
          </ac:grpSpMkLst>
        </pc:grpChg>
        <pc:grpChg chg="del">
          <ac:chgData name="Krit Surintraboon" userId="aade015a02520d15" providerId="LiveId" clId="{A12876D8-A381-4A0B-B02A-E90916DDB9FF}" dt="2024-02-05T12:41:02.189" v="54" actId="478"/>
          <ac:grpSpMkLst>
            <pc:docMk/>
            <pc:sldMk cId="2398288357" sldId="258"/>
            <ac:grpSpMk id="32" creationId="{FA6B4933-CAED-BA4A-E9FF-7E3F66F23D18}"/>
          </ac:grpSpMkLst>
        </pc:grpChg>
        <pc:grpChg chg="del">
          <ac:chgData name="Krit Surintraboon" userId="aade015a02520d15" providerId="LiveId" clId="{A12876D8-A381-4A0B-B02A-E90916DDB9FF}" dt="2024-02-05T12:41:03.361" v="55" actId="478"/>
          <ac:grpSpMkLst>
            <pc:docMk/>
            <pc:sldMk cId="2398288357" sldId="258"/>
            <ac:grpSpMk id="36" creationId="{558F5C7F-485B-6318-DB11-CF692C11AAC9}"/>
          </ac:grpSpMkLst>
        </pc:grpChg>
        <pc:grpChg chg="del">
          <ac:chgData name="Krit Surintraboon" userId="aade015a02520d15" providerId="LiveId" clId="{A12876D8-A381-4A0B-B02A-E90916DDB9FF}" dt="2024-02-05T12:41:00.742" v="53" actId="478"/>
          <ac:grpSpMkLst>
            <pc:docMk/>
            <pc:sldMk cId="2398288357" sldId="258"/>
            <ac:grpSpMk id="40" creationId="{98367E79-33D9-0FB2-04C6-FC5DBDB03B6F}"/>
          </ac:grpSpMkLst>
        </pc:grpChg>
        <pc:grpChg chg="del">
          <ac:chgData name="Krit Surintraboon" userId="aade015a02520d15" providerId="LiveId" clId="{A12876D8-A381-4A0B-B02A-E90916DDB9FF}" dt="2024-02-05T12:40:59.885" v="52" actId="478"/>
          <ac:grpSpMkLst>
            <pc:docMk/>
            <pc:sldMk cId="2398288357" sldId="258"/>
            <ac:grpSpMk id="44" creationId="{712E05F1-CE7C-8A73-AD94-065E50C21FA0}"/>
          </ac:grpSpMkLst>
        </pc:grpChg>
        <pc:grpChg chg="del">
          <ac:chgData name="Krit Surintraboon" userId="aade015a02520d15" providerId="LiveId" clId="{A12876D8-A381-4A0B-B02A-E90916DDB9FF}" dt="2024-02-05T12:40:57.694" v="51" actId="478"/>
          <ac:grpSpMkLst>
            <pc:docMk/>
            <pc:sldMk cId="2398288357" sldId="258"/>
            <ac:grpSpMk id="48" creationId="{36147CCA-BBDB-F1FF-9675-02031E02118A}"/>
          </ac:grpSpMkLst>
        </pc:grpChg>
        <pc:grpChg chg="del">
          <ac:chgData name="Krit Surintraboon" userId="aade015a02520d15" providerId="LiveId" clId="{A12876D8-A381-4A0B-B02A-E90916DDB9FF}" dt="2024-02-05T12:40:57.694" v="51" actId="478"/>
          <ac:grpSpMkLst>
            <pc:docMk/>
            <pc:sldMk cId="2398288357" sldId="258"/>
            <ac:grpSpMk id="52" creationId="{4D023824-C119-5F9E-4B05-EA5807158D80}"/>
          </ac:grpSpMkLst>
        </pc:grpChg>
        <pc:grpChg chg="del">
          <ac:chgData name="Krit Surintraboon" userId="aade015a02520d15" providerId="LiveId" clId="{A12876D8-A381-4A0B-B02A-E90916DDB9FF}" dt="2024-02-05T12:40:57.694" v="51" actId="478"/>
          <ac:grpSpMkLst>
            <pc:docMk/>
            <pc:sldMk cId="2398288357" sldId="258"/>
            <ac:grpSpMk id="56" creationId="{4309945C-5810-627D-F9E6-CE071446638A}"/>
          </ac:grpSpMkLst>
        </pc:grpChg>
        <pc:grpChg chg="del">
          <ac:chgData name="Krit Surintraboon" userId="aade015a02520d15" providerId="LiveId" clId="{A12876D8-A381-4A0B-B02A-E90916DDB9FF}" dt="2024-02-05T12:40:57.694" v="51" actId="478"/>
          <ac:grpSpMkLst>
            <pc:docMk/>
            <pc:sldMk cId="2398288357" sldId="258"/>
            <ac:grpSpMk id="60" creationId="{859F0390-89B9-284E-D9D8-74320F5ED6F9}"/>
          </ac:grpSpMkLst>
        </pc:grpChg>
        <pc:grpChg chg="mod topLvl">
          <ac:chgData name="Krit Surintraboon" userId="aade015a02520d15" providerId="LiveId" clId="{A12876D8-A381-4A0B-B02A-E90916DDB9FF}" dt="2024-02-06T06:03:52.333" v="678" actId="165"/>
          <ac:grpSpMkLst>
            <pc:docMk/>
            <pc:sldMk cId="2398288357" sldId="258"/>
            <ac:grpSpMk id="66" creationId="{E42F1AC8-0FD0-9B0B-D4C3-6D26ECF6DE8D}"/>
          </ac:grpSpMkLst>
        </pc:grpChg>
        <pc:grpChg chg="add mod">
          <ac:chgData name="Krit Surintraboon" userId="aade015a02520d15" providerId="LiveId" clId="{A12876D8-A381-4A0B-B02A-E90916DDB9FF}" dt="2024-02-05T14:40:04.760" v="120" actId="1076"/>
          <ac:grpSpMkLst>
            <pc:docMk/>
            <pc:sldMk cId="2398288357" sldId="258"/>
            <ac:grpSpMk id="70" creationId="{B1638D52-6890-CCCF-3B2E-155D27748299}"/>
          </ac:grpSpMkLst>
        </pc:grpChg>
        <pc:grpChg chg="mod">
          <ac:chgData name="Krit Surintraboon" userId="aade015a02520d15" providerId="LiveId" clId="{A12876D8-A381-4A0B-B02A-E90916DDB9FF}" dt="2024-02-05T12:46:56.210" v="111"/>
          <ac:grpSpMkLst>
            <pc:docMk/>
            <pc:sldMk cId="2398288357" sldId="258"/>
            <ac:grpSpMk id="72" creationId="{375D0E41-5295-97E2-CFF5-DDC17BA51B16}"/>
          </ac:grpSpMkLst>
        </pc:grpChg>
        <pc:grpChg chg="add mod">
          <ac:chgData name="Krit Surintraboon" userId="aade015a02520d15" providerId="LiveId" clId="{A12876D8-A381-4A0B-B02A-E90916DDB9FF}" dt="2024-02-05T14:40:04.760" v="120" actId="1076"/>
          <ac:grpSpMkLst>
            <pc:docMk/>
            <pc:sldMk cId="2398288357" sldId="258"/>
            <ac:grpSpMk id="76" creationId="{1B0A0573-D0EF-B48F-2A7B-AF9C7D7738EF}"/>
          </ac:grpSpMkLst>
        </pc:grpChg>
        <pc:grpChg chg="mod">
          <ac:chgData name="Krit Surintraboon" userId="aade015a02520d15" providerId="LiveId" clId="{A12876D8-A381-4A0B-B02A-E90916DDB9FF}" dt="2024-02-05T12:46:56.210" v="111"/>
          <ac:grpSpMkLst>
            <pc:docMk/>
            <pc:sldMk cId="2398288357" sldId="258"/>
            <ac:grpSpMk id="78" creationId="{8C934A22-DE24-0ED8-75CC-ECF9D4073EFC}"/>
          </ac:grpSpMkLst>
        </pc:grpChg>
        <pc:grpChg chg="add mod">
          <ac:chgData name="Krit Surintraboon" userId="aade015a02520d15" providerId="LiveId" clId="{A12876D8-A381-4A0B-B02A-E90916DDB9FF}" dt="2024-02-05T14:40:04.760" v="120" actId="1076"/>
          <ac:grpSpMkLst>
            <pc:docMk/>
            <pc:sldMk cId="2398288357" sldId="258"/>
            <ac:grpSpMk id="82" creationId="{80D87E1E-B042-F230-4A4F-34C56F19BA69}"/>
          </ac:grpSpMkLst>
        </pc:grpChg>
        <pc:grpChg chg="mod">
          <ac:chgData name="Krit Surintraboon" userId="aade015a02520d15" providerId="LiveId" clId="{A12876D8-A381-4A0B-B02A-E90916DDB9FF}" dt="2024-02-05T12:46:56.210" v="111"/>
          <ac:grpSpMkLst>
            <pc:docMk/>
            <pc:sldMk cId="2398288357" sldId="258"/>
            <ac:grpSpMk id="84" creationId="{3890BFEB-EF82-0934-FA2B-6EEAF3E6C086}"/>
          </ac:grpSpMkLst>
        </pc:grpChg>
        <pc:grpChg chg="add mod ord">
          <ac:chgData name="Krit Surintraboon" userId="aade015a02520d15" providerId="LiveId" clId="{A12876D8-A381-4A0B-B02A-E90916DDB9FF}" dt="2024-02-06T06:04:05.869" v="682" actId="1076"/>
          <ac:grpSpMkLst>
            <pc:docMk/>
            <pc:sldMk cId="2398288357" sldId="258"/>
            <ac:grpSpMk id="88" creationId="{CCA590CC-EF2E-0A58-DF94-FE1E5B43273E}"/>
          </ac:grpSpMkLst>
        </pc:grpChg>
        <pc:grpChg chg="mod">
          <ac:chgData name="Krit Surintraboon" userId="aade015a02520d15" providerId="LiveId" clId="{A12876D8-A381-4A0B-B02A-E90916DDB9FF}" dt="2024-02-05T12:46:56.210" v="111"/>
          <ac:grpSpMkLst>
            <pc:docMk/>
            <pc:sldMk cId="2398288357" sldId="258"/>
            <ac:grpSpMk id="90" creationId="{D29051C7-718B-7233-7CD9-365D4BB259FB}"/>
          </ac:grpSpMkLst>
        </pc:grpChg>
        <pc:grpChg chg="add mod">
          <ac:chgData name="Krit Surintraboon" userId="aade015a02520d15" providerId="LiveId" clId="{A12876D8-A381-4A0B-B02A-E90916DDB9FF}" dt="2024-02-05T14:39:54.139" v="119" actId="1076"/>
          <ac:grpSpMkLst>
            <pc:docMk/>
            <pc:sldMk cId="2398288357" sldId="258"/>
            <ac:grpSpMk id="94" creationId="{29E20B80-1704-5B52-AF38-221A5319B6E7}"/>
          </ac:grpSpMkLst>
        </pc:grpChg>
        <pc:grpChg chg="mod">
          <ac:chgData name="Krit Surintraboon" userId="aade015a02520d15" providerId="LiveId" clId="{A12876D8-A381-4A0B-B02A-E90916DDB9FF}" dt="2024-02-05T14:39:51.644" v="118"/>
          <ac:grpSpMkLst>
            <pc:docMk/>
            <pc:sldMk cId="2398288357" sldId="258"/>
            <ac:grpSpMk id="96" creationId="{4FCC8CFC-EBAF-D732-9DF7-0DEB8A6AD71D}"/>
          </ac:grpSpMkLst>
        </pc:grpChg>
        <pc:grpChg chg="add mod">
          <ac:chgData name="Krit Surintraboon" userId="aade015a02520d15" providerId="LiveId" clId="{A12876D8-A381-4A0B-B02A-E90916DDB9FF}" dt="2024-02-08T01:07:55.952" v="742" actId="1076"/>
          <ac:grpSpMkLst>
            <pc:docMk/>
            <pc:sldMk cId="2398288357" sldId="258"/>
            <ac:grpSpMk id="100" creationId="{BAEB4693-77E4-62F8-13C1-F5E28CEE7C3B}"/>
          </ac:grpSpMkLst>
        </pc:grpChg>
        <pc:grpChg chg="mod">
          <ac:chgData name="Krit Surintraboon" userId="aade015a02520d15" providerId="LiveId" clId="{A12876D8-A381-4A0B-B02A-E90916DDB9FF}" dt="2024-02-05T14:39:51.644" v="118"/>
          <ac:grpSpMkLst>
            <pc:docMk/>
            <pc:sldMk cId="2398288357" sldId="258"/>
            <ac:grpSpMk id="102" creationId="{C9E73D9D-2892-455C-F327-2C3DF4286E5F}"/>
          </ac:grpSpMkLst>
        </pc:grpChg>
        <pc:grpChg chg="add mod">
          <ac:chgData name="Krit Surintraboon" userId="aade015a02520d15" providerId="LiveId" clId="{A12876D8-A381-4A0B-B02A-E90916DDB9FF}" dt="2024-02-05T14:39:54.139" v="119" actId="1076"/>
          <ac:grpSpMkLst>
            <pc:docMk/>
            <pc:sldMk cId="2398288357" sldId="258"/>
            <ac:grpSpMk id="106" creationId="{CF577B9E-86FF-16C9-4EE0-F62679944FFA}"/>
          </ac:grpSpMkLst>
        </pc:grpChg>
        <pc:grpChg chg="mod">
          <ac:chgData name="Krit Surintraboon" userId="aade015a02520d15" providerId="LiveId" clId="{A12876D8-A381-4A0B-B02A-E90916DDB9FF}" dt="2024-02-05T14:39:51.644" v="118"/>
          <ac:grpSpMkLst>
            <pc:docMk/>
            <pc:sldMk cId="2398288357" sldId="258"/>
            <ac:grpSpMk id="108" creationId="{BDCA800B-DD92-7871-726E-D32F7BF306EA}"/>
          </ac:grpSpMkLst>
        </pc:grpChg>
        <pc:grpChg chg="add mod ord">
          <ac:chgData name="Krit Surintraboon" userId="aade015a02520d15" providerId="LiveId" clId="{A12876D8-A381-4A0B-B02A-E90916DDB9FF}" dt="2024-02-06T06:03:56.421" v="679" actId="1076"/>
          <ac:grpSpMkLst>
            <pc:docMk/>
            <pc:sldMk cId="2398288357" sldId="258"/>
            <ac:grpSpMk id="112" creationId="{3E1DFB01-3A90-FA4A-FE20-9311CC29DF4F}"/>
          </ac:grpSpMkLst>
        </pc:grpChg>
        <pc:grpChg chg="mod">
          <ac:chgData name="Krit Surintraboon" userId="aade015a02520d15" providerId="LiveId" clId="{A12876D8-A381-4A0B-B02A-E90916DDB9FF}" dt="2024-02-05T14:39:51.644" v="118"/>
          <ac:grpSpMkLst>
            <pc:docMk/>
            <pc:sldMk cId="2398288357" sldId="258"/>
            <ac:grpSpMk id="114" creationId="{6A727FEE-014F-727B-F33E-FC7DE7717F70}"/>
          </ac:grpSpMkLst>
        </pc:grpChg>
        <pc:grpChg chg="add mod">
          <ac:chgData name="Krit Surintraboon" userId="aade015a02520d15" providerId="LiveId" clId="{A12876D8-A381-4A0B-B02A-E90916DDB9FF}" dt="2024-02-06T06:04:10.597" v="684" actId="1076"/>
          <ac:grpSpMkLst>
            <pc:docMk/>
            <pc:sldMk cId="2398288357" sldId="258"/>
            <ac:grpSpMk id="118" creationId="{A644A271-BE6E-6A9C-5A58-2F6EA015A6A3}"/>
          </ac:grpSpMkLst>
        </pc:grpChg>
        <pc:grpChg chg="del mod">
          <ac:chgData name="Krit Surintraboon" userId="aade015a02520d15" providerId="LiveId" clId="{A12876D8-A381-4A0B-B02A-E90916DDB9FF}" dt="2024-02-05T14:44:47.672" v="284" actId="478"/>
          <ac:grpSpMkLst>
            <pc:docMk/>
            <pc:sldMk cId="2398288357" sldId="258"/>
            <ac:grpSpMk id="120" creationId="{00E5C3CB-DEA4-E48C-0319-550901815082}"/>
          </ac:grpSpMkLst>
        </pc:grpChg>
      </pc:sldChg>
      <pc:sldChg chg="addSp delSp modSp new mod setBg">
        <pc:chgData name="Krit Surintraboon" userId="aade015a02520d15" providerId="LiveId" clId="{A12876D8-A381-4A0B-B02A-E90916DDB9FF}" dt="2024-02-08T03:39:22.278" v="1293" actId="207"/>
        <pc:sldMkLst>
          <pc:docMk/>
          <pc:sldMk cId="2870063865" sldId="259"/>
        </pc:sldMkLst>
        <pc:spChg chg="del">
          <ac:chgData name="Krit Surintraboon" userId="aade015a02520d15" providerId="LiveId" clId="{A12876D8-A381-4A0B-B02A-E90916DDB9FF}" dt="2024-02-08T03:35:23.871" v="767" actId="478"/>
          <ac:spMkLst>
            <pc:docMk/>
            <pc:sldMk cId="2870063865" sldId="259"/>
            <ac:spMk id="2" creationId="{94802E80-B108-695A-76A1-746844B658E8}"/>
          </ac:spMkLst>
        </pc:spChg>
        <pc:spChg chg="del">
          <ac:chgData name="Krit Surintraboon" userId="aade015a02520d15" providerId="LiveId" clId="{A12876D8-A381-4A0B-B02A-E90916DDB9FF}" dt="2024-02-08T03:35:23.871" v="767" actId="478"/>
          <ac:spMkLst>
            <pc:docMk/>
            <pc:sldMk cId="2870063865" sldId="259"/>
            <ac:spMk id="3" creationId="{E29D63DA-690C-869A-B259-CDA8EF151DFB}"/>
          </ac:spMkLst>
        </pc:spChg>
        <pc:spChg chg="add mod">
          <ac:chgData name="Krit Surintraboon" userId="aade015a02520d15" providerId="LiveId" clId="{A12876D8-A381-4A0B-B02A-E90916DDB9FF}" dt="2024-02-08T03:39:22.278" v="1293" actId="207"/>
          <ac:spMkLst>
            <pc:docMk/>
            <pc:sldMk cId="2870063865" sldId="259"/>
            <ac:spMk id="4" creationId="{032ED40F-33FC-8762-1D5C-906FCCB58D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017-84DD-0CE3-7B28-1F8523E7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3D1C4-D8F6-A201-59B0-F6DAD1AC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136E-8ADF-C8DD-EFB2-B762E4EB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9A8E-C6A4-3772-A254-C3EA7D31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ED15-D51F-95B6-C5D4-22BE90CE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35F6-276A-3072-A74A-4BC7121D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E4E5-0B98-327E-8309-90449A6FD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26A1-107C-F0BD-3792-742DD4F0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A9C3-43B2-E92F-EADC-9717B79D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0FE8-EF92-EDC3-C75A-9AECD876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CB48-FF62-0AAF-4A08-7C02F08F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F1C4-5251-1216-F720-F4759149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7DFD-73BF-FE25-B639-0B9363F5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668B-2931-AFBE-CE1B-17D7AE19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CEA4-F47B-C645-19E1-C111B57D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1DCA-6ED0-FCA4-DB8C-E1C99B5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1DD9-FE3D-3A07-3DE6-B148341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BF26-21B2-6628-AB52-9BF5007B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3C18-A0EA-A095-5D7E-9CE901BC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0561-EAF3-6176-1B43-414B794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465C-BC73-6CC9-2A3C-51C61EBE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C518-0C19-C27F-727C-78A46BE3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2AD2-1A5D-F65F-8278-77CADF76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454C-C877-10FE-B881-DBBC16BE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B856-9C95-9FBE-AB8E-945EEF21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064A-EE55-5F8E-0BB6-9ACFA5C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D502-8D7B-71E3-235E-96E600BFB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1743-3D03-926F-2848-F9FF20EE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B8D-B63A-E676-7FB8-2D4CBA0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E8F8-E642-4408-E713-1848DD7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A8B2-C39F-4447-B492-275B078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FE24-DB5D-E44F-2A4E-1B0FB829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BCFD-3B6B-20DD-7CDB-E6D31103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45165-18C6-D7E4-4366-4554AF43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C2ED3-B8BE-DCDB-8994-656AC788C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ACA6B-B787-0A31-9EB0-1A533B91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4F473-2F20-FB2E-AB98-DB0A502C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05308-6328-108F-9A7D-786BE8F3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BB8D-E905-5297-FC3C-16ABB8FA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27C-D9DC-7A2D-9244-B7BF5EF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028A5-B3F7-5178-5214-4E5978BA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52912-4954-0F80-3FC7-987C2CCF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3C3B-25DB-F494-D8D1-CE76598C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A7EED-7CA0-0533-C20C-6B0C6D8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AB95C-77F6-FA9E-FA18-7E59E36B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D7525-8AAD-7D47-7F31-1A6FA3F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05B0-50F1-C4EF-976D-C28B73B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33B9-BC2E-C494-6211-B6CBB42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1CC46-8907-4825-BDF5-63732ABA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713AD-2501-6D7B-FB55-9222275A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D9939-7E2E-962E-6505-521F8229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1E16-C4CB-38C9-2DC6-CBD743D3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34B-0508-B9F3-7505-552A5845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A7FDC-C53F-8809-D698-89BE5A5BA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DBC9-3076-99CF-7477-9718E678C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C584-9214-B3DE-DB94-D02F0854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98CB-4595-44BC-23CB-0CBD931D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BE93-ADC7-E7B5-0F5D-A4FB3E66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ECD0-C45A-5DE0-128C-2851BF42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9B18-67A8-8BD5-DABC-44961699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DF8E-8AEC-90BB-A50C-4163A5785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36EC-3FD5-44F4-A924-6AEC212C78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9FB9-0855-867C-12FC-0C4AD4A83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9DBB-5349-6677-E210-271136517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1820-560D-447E-BDBE-E0A4DD6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32CCBF0-F935-E6D8-2E60-47C7F899FCC1}"/>
              </a:ext>
            </a:extLst>
          </p:cNvPr>
          <p:cNvGrpSpPr/>
          <p:nvPr/>
        </p:nvGrpSpPr>
        <p:grpSpPr>
          <a:xfrm>
            <a:off x="6286002" y="4390832"/>
            <a:ext cx="1800000" cy="1800000"/>
            <a:chOff x="2971800" y="2346960"/>
            <a:chExt cx="1800000" cy="18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748CB2-CF90-EB5F-FA2D-2923AF80BC93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910C0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47A3CBF9-8406-F51A-3BCC-DEBF48E2EDF0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E973076D-1CC7-13E7-7931-7AC43B798B96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AEDD56-92E3-6200-7FCC-E7592DE1A97B}"/>
              </a:ext>
            </a:extLst>
          </p:cNvPr>
          <p:cNvGrpSpPr/>
          <p:nvPr/>
        </p:nvGrpSpPr>
        <p:grpSpPr>
          <a:xfrm rot="5400000">
            <a:off x="8710835" y="4400154"/>
            <a:ext cx="1800000" cy="1800000"/>
            <a:chOff x="2971800" y="2346960"/>
            <a:chExt cx="1800000" cy="1800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7C6D7C-8641-4D21-B263-2DFDD0659F03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F4815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B6986212-CA72-4820-94B1-ECADA835B235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52E92A9-3860-AA12-AB84-0C7E9A3171C9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F9D78A-006F-1C35-E542-92CB1B2C4BC7}"/>
              </a:ext>
            </a:extLst>
          </p:cNvPr>
          <p:cNvGrpSpPr/>
          <p:nvPr/>
        </p:nvGrpSpPr>
        <p:grpSpPr>
          <a:xfrm rot="10800000">
            <a:off x="3781409" y="4437390"/>
            <a:ext cx="1800000" cy="1800000"/>
            <a:chOff x="2971800" y="2346960"/>
            <a:chExt cx="1800000" cy="180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7462F1-CFCE-6FEC-1B39-C3866192ABF2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2D818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453645C3-22DE-B61A-9E6C-DA12863D1EDA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DDF92991-8C31-D608-687C-B1E46888B089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BDC2A-D3CE-79D2-A8CC-EEE4CD928430}"/>
              </a:ext>
            </a:extLst>
          </p:cNvPr>
          <p:cNvGrpSpPr/>
          <p:nvPr/>
        </p:nvGrpSpPr>
        <p:grpSpPr>
          <a:xfrm rot="16200000">
            <a:off x="1436335" y="4390832"/>
            <a:ext cx="1800000" cy="1800000"/>
            <a:chOff x="2971800" y="2346960"/>
            <a:chExt cx="1800000" cy="180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ED5FC8-7ACB-2D5A-EC6E-5138A8985700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83D3D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5CAF4B4A-18AE-92A1-98C8-A744BD07F7B6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3C73397-15BE-AF03-952E-236787656931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D9C91363-69B1-68B9-DC04-686489EAAE86}"/>
              </a:ext>
            </a:extLst>
          </p:cNvPr>
          <p:cNvSpPr/>
          <p:nvPr/>
        </p:nvSpPr>
        <p:spPr>
          <a:xfrm>
            <a:off x="6286002" y="2281464"/>
            <a:ext cx="1800000" cy="18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E540E23-5C7E-3C7E-32EC-CDFCE19C0AB3}"/>
              </a:ext>
            </a:extLst>
          </p:cNvPr>
          <p:cNvSpPr/>
          <p:nvPr/>
        </p:nvSpPr>
        <p:spPr>
          <a:xfrm rot="16200000">
            <a:off x="6876818" y="2364086"/>
            <a:ext cx="618368" cy="1090500"/>
          </a:xfrm>
          <a:prstGeom prst="chevron">
            <a:avLst>
              <a:gd name="adj" fmla="val 63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16519C9-90E0-2B5E-C717-EF19D0CB7403}"/>
              </a:ext>
            </a:extLst>
          </p:cNvPr>
          <p:cNvSpPr/>
          <p:nvPr/>
        </p:nvSpPr>
        <p:spPr>
          <a:xfrm rot="16200000">
            <a:off x="6876818" y="2682773"/>
            <a:ext cx="618368" cy="1090500"/>
          </a:xfrm>
          <a:prstGeom prst="chevron">
            <a:avLst>
              <a:gd name="adj" fmla="val 6314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373DFE-15D5-D620-FD96-5C9DD37F754F}"/>
              </a:ext>
            </a:extLst>
          </p:cNvPr>
          <p:cNvGrpSpPr/>
          <p:nvPr/>
        </p:nvGrpSpPr>
        <p:grpSpPr>
          <a:xfrm rot="5400000">
            <a:off x="8710835" y="2290786"/>
            <a:ext cx="1800000" cy="1800000"/>
            <a:chOff x="2971800" y="2346960"/>
            <a:chExt cx="1800000" cy="180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CEE0BA-71AA-88B2-4319-E68BDFF5ACAC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1B8A1D24-C5E9-DF11-A47F-22F369DA33EF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9819D5EE-CA79-04F0-600F-5F7B25C8AA12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6E8D1D-49CC-AF53-A34E-0DE9E7536241}"/>
              </a:ext>
            </a:extLst>
          </p:cNvPr>
          <p:cNvGrpSpPr/>
          <p:nvPr/>
        </p:nvGrpSpPr>
        <p:grpSpPr>
          <a:xfrm rot="10800000">
            <a:off x="3854168" y="2254727"/>
            <a:ext cx="1800000" cy="1800000"/>
            <a:chOff x="2971800" y="2346960"/>
            <a:chExt cx="1800000" cy="180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A31067-34D1-71EB-6D80-7A719A096E31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31D7B634-DBAE-7BE7-2E63-105D57C370CA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E5EB81FD-B50F-5D43-636D-51387B043B2F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9F848A-D45B-9766-F059-4AE910AEC1C4}"/>
              </a:ext>
            </a:extLst>
          </p:cNvPr>
          <p:cNvGrpSpPr/>
          <p:nvPr/>
        </p:nvGrpSpPr>
        <p:grpSpPr>
          <a:xfrm rot="16200000">
            <a:off x="1436335" y="2281464"/>
            <a:ext cx="1800000" cy="1800000"/>
            <a:chOff x="2971800" y="2346960"/>
            <a:chExt cx="1800000" cy="180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92B4CC-C059-6E98-5308-CD0F89E5B817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A2C04D28-9C54-1B5F-49F9-40012A326F2A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84D9C690-C29F-CEFD-4ACD-9C3729D13922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77F14C-BCF1-54FD-5111-6546F15D30D3}"/>
              </a:ext>
            </a:extLst>
          </p:cNvPr>
          <p:cNvGrpSpPr/>
          <p:nvPr/>
        </p:nvGrpSpPr>
        <p:grpSpPr>
          <a:xfrm>
            <a:off x="6286002" y="4401003"/>
            <a:ext cx="1800000" cy="1800000"/>
            <a:chOff x="2971800" y="2346960"/>
            <a:chExt cx="1800000" cy="18000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A13EB4-98D6-CFB1-14F0-C98293776B97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1E979264-61F0-94AE-80D1-168365145F74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D2C65608-73ED-8671-7343-BF8EE9732AAF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26BEB6F-CD62-4E88-900F-BADF1CD92B78}"/>
              </a:ext>
            </a:extLst>
          </p:cNvPr>
          <p:cNvGrpSpPr/>
          <p:nvPr/>
        </p:nvGrpSpPr>
        <p:grpSpPr>
          <a:xfrm rot="5400000">
            <a:off x="8710834" y="223318"/>
            <a:ext cx="1800000" cy="1800000"/>
            <a:chOff x="2971800" y="2346960"/>
            <a:chExt cx="1800000" cy="18000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B090EF-C81C-295F-6B7F-466F2EFB5807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43EC45CD-ADAC-19A5-31B3-3673359562A5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BF10B5DF-4691-625F-FAB1-156F4B5863B2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021226-4D6C-7337-E352-B2B30B5727AF}"/>
              </a:ext>
            </a:extLst>
          </p:cNvPr>
          <p:cNvGrpSpPr/>
          <p:nvPr/>
        </p:nvGrpSpPr>
        <p:grpSpPr>
          <a:xfrm rot="10800000">
            <a:off x="3861168" y="4390832"/>
            <a:ext cx="1800000" cy="1800000"/>
            <a:chOff x="2971800" y="2346960"/>
            <a:chExt cx="1800000" cy="18000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C7E4DC4-F5FF-9FB9-EB54-480623747602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4A6AB355-CF16-50F7-7318-071A72F262DE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0617B63D-8050-806A-AA6C-8EC510019756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D2F2B3-404E-B6F6-3A88-8F15582AD292}"/>
              </a:ext>
            </a:extLst>
          </p:cNvPr>
          <p:cNvGrpSpPr/>
          <p:nvPr/>
        </p:nvGrpSpPr>
        <p:grpSpPr>
          <a:xfrm rot="16200000">
            <a:off x="1436334" y="213996"/>
            <a:ext cx="1800000" cy="1800000"/>
            <a:chOff x="2971800" y="2346960"/>
            <a:chExt cx="1800000" cy="18000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E739B59-3B09-4BE4-D52D-A70B26CCE082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C831F8C9-5115-7F28-F3C8-63F2A1C0B1DB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A2F898EE-9DA7-A2E1-B7C8-6273D895965A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A86C405-2A88-37DF-EA17-C508919A825E}"/>
              </a:ext>
            </a:extLst>
          </p:cNvPr>
          <p:cNvSpPr/>
          <p:nvPr/>
        </p:nvSpPr>
        <p:spPr>
          <a:xfrm>
            <a:off x="-1856659" y="1747226"/>
            <a:ext cx="2794000" cy="279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FE313-31E3-33D0-687F-E012B2CC01BE}"/>
              </a:ext>
            </a:extLst>
          </p:cNvPr>
          <p:cNvSpPr txBox="1"/>
          <p:nvPr/>
        </p:nvSpPr>
        <p:spPr>
          <a:xfrm>
            <a:off x="5629830" y="896462"/>
            <a:ext cx="2101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Retro Gaming" panose="00000400000000000000" pitchFamily="2" charset="0"/>
              </a:rPr>
              <a:t>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8C5BF-4137-EAE6-A39C-664366B6BA7F}"/>
              </a:ext>
            </a:extLst>
          </p:cNvPr>
          <p:cNvSpPr txBox="1"/>
          <p:nvPr/>
        </p:nvSpPr>
        <p:spPr>
          <a:xfrm>
            <a:off x="5661168" y="285680"/>
            <a:ext cx="210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Retro Gaming" panose="00000400000000000000" pitchFamily="2" charset="0"/>
              </a:rPr>
              <a:t>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B3594-7BE7-53ED-7612-06F7D1F8A6EA}"/>
              </a:ext>
            </a:extLst>
          </p:cNvPr>
          <p:cNvSpPr txBox="1"/>
          <p:nvPr/>
        </p:nvSpPr>
        <p:spPr>
          <a:xfrm>
            <a:off x="5746469" y="2174719"/>
            <a:ext cx="210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Retro Gaming" panose="00000400000000000000" pitchFamily="2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418124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7B1BD9-13C6-3D64-EFE2-9DE700DBC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73DFDB-0AE1-3EEA-A5A4-E94FD033839C}"/>
              </a:ext>
            </a:extLst>
          </p:cNvPr>
          <p:cNvGrpSpPr/>
          <p:nvPr/>
        </p:nvGrpSpPr>
        <p:grpSpPr>
          <a:xfrm>
            <a:off x="1484906" y="4040556"/>
            <a:ext cx="2340000" cy="2340000"/>
            <a:chOff x="2292893" y="1612281"/>
            <a:chExt cx="2340000" cy="2340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153295-7BEA-C559-A169-C893E3248605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704748-5CF5-0FD7-3237-2FA669FD14D6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C22021-9FCE-B7FA-589F-E8667A9173B7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rgbClr val="83D3D4"/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Chevron 29">
                <a:extLst>
                  <a:ext uri="{FF2B5EF4-FFF2-40B4-BE49-F238E27FC236}">
                    <a16:creationId xmlns:a16="http://schemas.microsoft.com/office/drawing/2014/main" id="{8DE0C08D-0F7C-A93C-3B4A-034E1AAA3A13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hevron 30">
                <a:extLst>
                  <a:ext uri="{FF2B5EF4-FFF2-40B4-BE49-F238E27FC236}">
                    <a16:creationId xmlns:a16="http://schemas.microsoft.com/office/drawing/2014/main" id="{78BF31E9-DE04-DEC6-7794-7D9B764554C3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F7D462-07B7-90F2-126D-92BF08E373F7}"/>
              </a:ext>
            </a:extLst>
          </p:cNvPr>
          <p:cNvGrpSpPr/>
          <p:nvPr/>
        </p:nvGrpSpPr>
        <p:grpSpPr>
          <a:xfrm rot="16200000">
            <a:off x="3867280" y="4040556"/>
            <a:ext cx="2340000" cy="2340000"/>
            <a:chOff x="2292893" y="161228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28F25A-385B-7390-A624-D571C5CD23BB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CA9575-F031-F8F6-BF6B-A6BFC3E30F50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53DB91-868C-A228-322C-837FEB764D24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rgbClr val="2D8183"/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52A21D0D-026D-2C4E-C0D1-F3B3E9F0D201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Chevron 7">
                <a:extLst>
                  <a:ext uri="{FF2B5EF4-FFF2-40B4-BE49-F238E27FC236}">
                    <a16:creationId xmlns:a16="http://schemas.microsoft.com/office/drawing/2014/main" id="{6B4C004E-A8D7-EA84-28DE-F6AB616D4899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C10DDC-5C03-EB40-DA5C-E608996DCAD0}"/>
              </a:ext>
            </a:extLst>
          </p:cNvPr>
          <p:cNvSpPr/>
          <p:nvPr/>
        </p:nvSpPr>
        <p:spPr>
          <a:xfrm rot="5400000">
            <a:off x="8492575" y="2550103"/>
            <a:ext cx="2340000" cy="23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967A8E-4601-7B54-5B96-C0F0FB132ACD}"/>
              </a:ext>
            </a:extLst>
          </p:cNvPr>
          <p:cNvGrpSpPr/>
          <p:nvPr/>
        </p:nvGrpSpPr>
        <p:grpSpPr>
          <a:xfrm>
            <a:off x="6600272" y="3983680"/>
            <a:ext cx="1800000" cy="1800000"/>
            <a:chOff x="2971800" y="2346960"/>
            <a:chExt cx="1800000" cy="180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F1740E-1F76-938C-72B4-125AB219B6F3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910C07"/>
            </a:solidFill>
            <a:ln w="1587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617404F-11BD-8590-49BA-4E473A4F5A11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623D04D-FD79-13C9-6449-F39256850FFD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63D1AB6-9457-AE60-F20C-D17A0A90B022}"/>
              </a:ext>
            </a:extLst>
          </p:cNvPr>
          <p:cNvSpPr/>
          <p:nvPr/>
        </p:nvSpPr>
        <p:spPr>
          <a:xfrm rot="10800000">
            <a:off x="8971023" y="3983681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42F1AC8-0FD0-9B0B-D4C3-6D26ECF6DE8D}"/>
              </a:ext>
            </a:extLst>
          </p:cNvPr>
          <p:cNvGrpSpPr/>
          <p:nvPr/>
        </p:nvGrpSpPr>
        <p:grpSpPr>
          <a:xfrm rot="5400000">
            <a:off x="9241023" y="4253680"/>
            <a:ext cx="1800000" cy="1800000"/>
            <a:chOff x="2971800" y="2346960"/>
            <a:chExt cx="1800000" cy="1800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D56609-643E-7B04-2668-E335A6A3DED4}"/>
                </a:ext>
              </a:extLst>
            </p:cNvPr>
            <p:cNvSpPr/>
            <p:nvPr/>
          </p:nvSpPr>
          <p:spPr>
            <a:xfrm>
              <a:off x="2971800" y="2346960"/>
              <a:ext cx="1800000" cy="1800000"/>
            </a:xfrm>
            <a:prstGeom prst="ellipse">
              <a:avLst/>
            </a:prstGeom>
            <a:solidFill>
              <a:srgbClr val="F48153"/>
            </a:solidFill>
            <a:ln w="158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Chevron 67">
              <a:extLst>
                <a:ext uri="{FF2B5EF4-FFF2-40B4-BE49-F238E27FC236}">
                  <a16:creationId xmlns:a16="http://schemas.microsoft.com/office/drawing/2014/main" id="{058821B4-9D22-5CC4-0482-E6541CE6A850}"/>
                </a:ext>
              </a:extLst>
            </p:cNvPr>
            <p:cNvSpPr/>
            <p:nvPr/>
          </p:nvSpPr>
          <p:spPr>
            <a:xfrm rot="16200000">
              <a:off x="3562616" y="2429582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FF85F2C4-7AFB-1E0E-309C-74CFF8156E8C}"/>
                </a:ext>
              </a:extLst>
            </p:cNvPr>
            <p:cNvSpPr/>
            <p:nvPr/>
          </p:nvSpPr>
          <p:spPr>
            <a:xfrm rot="16200000">
              <a:off x="3562616" y="2748269"/>
              <a:ext cx="618368" cy="1090500"/>
            </a:xfrm>
            <a:prstGeom prst="chevron">
              <a:avLst>
                <a:gd name="adj" fmla="val 63144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38D52-6890-CCCF-3B2E-155D27748299}"/>
              </a:ext>
            </a:extLst>
          </p:cNvPr>
          <p:cNvGrpSpPr/>
          <p:nvPr/>
        </p:nvGrpSpPr>
        <p:grpSpPr>
          <a:xfrm>
            <a:off x="1484906" y="1717783"/>
            <a:ext cx="2340000" cy="2340000"/>
            <a:chOff x="2292893" y="1612281"/>
            <a:chExt cx="2340000" cy="234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86FD09B-4ABA-96FB-F3D5-85B1E6B7CCC3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75D0E41-5295-97E2-CFF5-DDC17BA51B16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B55738F-3CBE-0709-E2BA-A319BC9DAD46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3376C4DC-9006-13A3-36AD-FD362590625D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7E17C03E-0459-CDDD-7491-41E4294D485A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0A0573-D0EF-B48F-2A7B-AF9C7D7738EF}"/>
              </a:ext>
            </a:extLst>
          </p:cNvPr>
          <p:cNvGrpSpPr/>
          <p:nvPr/>
        </p:nvGrpSpPr>
        <p:grpSpPr>
          <a:xfrm rot="16200000">
            <a:off x="3867280" y="1717783"/>
            <a:ext cx="2340000" cy="2340000"/>
            <a:chOff x="2292893" y="1612281"/>
            <a:chExt cx="2340000" cy="2340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5EEEC9-92D4-6375-E757-3D4D61C6A787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C934A22-DE24-0ED8-75CC-ECF9D4073EFC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BFE67F-0B7F-FA7F-D3C5-C86F2162B696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94C6FEA-4967-9803-C445-D012163DDB73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2BB7AD30-0221-4764-7339-FB4A22D0693A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D87E1E-B042-F230-4A4F-34C56F19BA69}"/>
              </a:ext>
            </a:extLst>
          </p:cNvPr>
          <p:cNvGrpSpPr/>
          <p:nvPr/>
        </p:nvGrpSpPr>
        <p:grpSpPr>
          <a:xfrm rot="5400000">
            <a:off x="6406355" y="1680727"/>
            <a:ext cx="2340000" cy="2340000"/>
            <a:chOff x="2292893" y="1612281"/>
            <a:chExt cx="2340000" cy="2340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DAE9DF-0F42-3D69-3E25-5495F1B75E7C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890BFEB-EF82-0934-FA2B-6EEAF3E6C086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BA499F2-BF36-E7B6-638A-9C86EACE6554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49F8F689-9C4F-4665-24E5-FA8555A3DC04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1AF288EE-1AF9-0722-8CAD-F1C4B75F3A9F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9E20B80-1704-5B52-AF38-221A5319B6E7}"/>
              </a:ext>
            </a:extLst>
          </p:cNvPr>
          <p:cNvGrpSpPr/>
          <p:nvPr/>
        </p:nvGrpSpPr>
        <p:grpSpPr>
          <a:xfrm>
            <a:off x="1484906" y="-478153"/>
            <a:ext cx="2340000" cy="2340000"/>
            <a:chOff x="2292893" y="1612281"/>
            <a:chExt cx="2340000" cy="2340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070C0F5-3EB4-09BF-4710-325ABCA67C52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CC8CFC-EBAF-D732-9DF7-0DEB8A6AD71D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D33C071-BCC7-579F-38C8-37C9DF90C165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noFill/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7E570653-9A13-089A-ABF5-B5160A0551A0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84B94103-8D29-510B-2160-7FC7502BFBBE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EB4693-77E4-62F8-13C1-F5E28CEE7C3B}"/>
              </a:ext>
            </a:extLst>
          </p:cNvPr>
          <p:cNvGrpSpPr/>
          <p:nvPr/>
        </p:nvGrpSpPr>
        <p:grpSpPr>
          <a:xfrm rot="16200000">
            <a:off x="3931355" y="-536828"/>
            <a:ext cx="2340000" cy="2340000"/>
            <a:chOff x="2292893" y="1612281"/>
            <a:chExt cx="2340000" cy="234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BD38D28-08F1-CF93-4BEF-12DF41492EF7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9E73D9D-2892-455C-F327-2C3DF4286E5F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987000F-9F5F-A80C-8F73-48855E32BEC5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noFill/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15C0052A-332A-944D-69C0-9C175C8FC6BF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A84455EA-E8D3-B8BC-B109-43884D7D99CF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F577B9E-86FF-16C9-4EE0-F62679944FFA}"/>
              </a:ext>
            </a:extLst>
          </p:cNvPr>
          <p:cNvGrpSpPr/>
          <p:nvPr/>
        </p:nvGrpSpPr>
        <p:grpSpPr>
          <a:xfrm rot="5400000">
            <a:off x="6406355" y="-515209"/>
            <a:ext cx="2340000" cy="2340000"/>
            <a:chOff x="2292893" y="1612281"/>
            <a:chExt cx="2340000" cy="234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472F4-ED02-3140-8B24-EFCF543B45D0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DCA800B-DD92-7871-726E-D32F7BF306EA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1BE43B3-650A-6438-02CA-D82018AA2328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noFill/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Arrow: Chevron 109">
                <a:extLst>
                  <a:ext uri="{FF2B5EF4-FFF2-40B4-BE49-F238E27FC236}">
                    <a16:creationId xmlns:a16="http://schemas.microsoft.com/office/drawing/2014/main" id="{C7DF7B29-F66E-F78C-FDD1-50BED1F20388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Arrow: Chevron 110">
                <a:extLst>
                  <a:ext uri="{FF2B5EF4-FFF2-40B4-BE49-F238E27FC236}">
                    <a16:creationId xmlns:a16="http://schemas.microsoft.com/office/drawing/2014/main" id="{48137E46-0AF4-59B6-1290-3F9F8D964B0E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CA590CC-EF2E-0A58-DF94-FE1E5B43273E}"/>
              </a:ext>
            </a:extLst>
          </p:cNvPr>
          <p:cNvGrpSpPr/>
          <p:nvPr/>
        </p:nvGrpSpPr>
        <p:grpSpPr>
          <a:xfrm rot="10800000">
            <a:off x="7536047" y="210271"/>
            <a:ext cx="2340000" cy="2340000"/>
            <a:chOff x="2292893" y="1612281"/>
            <a:chExt cx="2340000" cy="2340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7C855C-26E9-3E16-EFAC-9387AF080502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29051C7-718B-7233-7CD9-365D4BB259FB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9A0FD8A-8668-9B08-4D90-1D4AE1661498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Arrow: Chevron 91">
                <a:extLst>
                  <a:ext uri="{FF2B5EF4-FFF2-40B4-BE49-F238E27FC236}">
                    <a16:creationId xmlns:a16="http://schemas.microsoft.com/office/drawing/2014/main" id="{B17CFBBE-F869-DD28-0C6A-E4B40F9472F4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Arrow: Chevron 92">
                <a:extLst>
                  <a:ext uri="{FF2B5EF4-FFF2-40B4-BE49-F238E27FC236}">
                    <a16:creationId xmlns:a16="http://schemas.microsoft.com/office/drawing/2014/main" id="{0FEE3916-50EA-397E-3DFB-C3CDEA689958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E1DFB01-3A90-FA4A-FE20-9311CC29DF4F}"/>
              </a:ext>
            </a:extLst>
          </p:cNvPr>
          <p:cNvGrpSpPr/>
          <p:nvPr/>
        </p:nvGrpSpPr>
        <p:grpSpPr>
          <a:xfrm rot="10800000">
            <a:off x="8811206" y="1010534"/>
            <a:ext cx="2340000" cy="2340000"/>
            <a:chOff x="2292893" y="1612281"/>
            <a:chExt cx="2340000" cy="2340000"/>
          </a:xfrm>
          <a:effectLst>
            <a:glow rad="228600">
              <a:schemeClr val="bg1">
                <a:alpha val="40000"/>
              </a:schemeClr>
            </a:glow>
          </a:effectLst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1F03FE5-47C5-BDC6-5759-1CAE3F909A5E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27FEE-014F-727B-F33E-FC7DE7717F70}"/>
                </a:ext>
              </a:extLst>
            </p:cNvPr>
            <p:cNvGrpSpPr/>
            <p:nvPr/>
          </p:nvGrpSpPr>
          <p:grpSpPr>
            <a:xfrm rot="16200000">
              <a:off x="2562893" y="1882282"/>
              <a:ext cx="1800000" cy="1800000"/>
              <a:chOff x="2971800" y="2346960"/>
              <a:chExt cx="1800000" cy="18000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EF82AEF-8FD4-A8BA-A097-BC312592C59E}"/>
                  </a:ext>
                </a:extLst>
              </p:cNvPr>
              <p:cNvSpPr/>
              <p:nvPr/>
            </p:nvSpPr>
            <p:spPr>
              <a:xfrm>
                <a:off x="2971800" y="2346960"/>
                <a:ext cx="1800000" cy="1800000"/>
              </a:xfrm>
              <a:prstGeom prst="ellipse">
                <a:avLst/>
              </a:prstGeom>
              <a:noFill/>
              <a:ln w="158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row: Chevron 115">
                <a:extLst>
                  <a:ext uri="{FF2B5EF4-FFF2-40B4-BE49-F238E27FC236}">
                    <a16:creationId xmlns:a16="http://schemas.microsoft.com/office/drawing/2014/main" id="{B1CCE65E-36FD-7B80-E34F-C4577510427E}"/>
                  </a:ext>
                </a:extLst>
              </p:cNvPr>
              <p:cNvSpPr/>
              <p:nvPr/>
            </p:nvSpPr>
            <p:spPr>
              <a:xfrm rot="16200000">
                <a:off x="3562616" y="2429582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row: Chevron 116">
                <a:extLst>
                  <a:ext uri="{FF2B5EF4-FFF2-40B4-BE49-F238E27FC236}">
                    <a16:creationId xmlns:a16="http://schemas.microsoft.com/office/drawing/2014/main" id="{05A9920C-81D0-8BF8-9E0D-A1CF51751BAC}"/>
                  </a:ext>
                </a:extLst>
              </p:cNvPr>
              <p:cNvSpPr/>
              <p:nvPr/>
            </p:nvSpPr>
            <p:spPr>
              <a:xfrm rot="16200000">
                <a:off x="3562616" y="2748269"/>
                <a:ext cx="618368" cy="1090500"/>
              </a:xfrm>
              <a:prstGeom prst="chevron">
                <a:avLst>
                  <a:gd name="adj" fmla="val 63144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44A271-BE6E-6A9C-5A58-2F6EA015A6A3}"/>
              </a:ext>
            </a:extLst>
          </p:cNvPr>
          <p:cNvGrpSpPr/>
          <p:nvPr/>
        </p:nvGrpSpPr>
        <p:grpSpPr>
          <a:xfrm rot="10800000">
            <a:off x="8335062" y="-27004"/>
            <a:ext cx="2705961" cy="2705961"/>
            <a:chOff x="2292893" y="1612281"/>
            <a:chExt cx="2340000" cy="2340000"/>
          </a:xfrm>
          <a:effectLst>
            <a:glow rad="228600">
              <a:schemeClr val="bg1">
                <a:alpha val="40000"/>
              </a:schemeClr>
            </a:glo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976EC7D-7C52-152D-4A02-8C404D4F4B42}"/>
                </a:ext>
              </a:extLst>
            </p:cNvPr>
            <p:cNvSpPr/>
            <p:nvPr/>
          </p:nvSpPr>
          <p:spPr>
            <a:xfrm>
              <a:off x="2292893" y="1612281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8488F64-B503-D291-688F-3D07F97FC636}"/>
                </a:ext>
              </a:extLst>
            </p:cNvPr>
            <p:cNvSpPr/>
            <p:nvPr/>
          </p:nvSpPr>
          <p:spPr>
            <a:xfrm rot="16200000">
              <a:off x="2562893" y="1882282"/>
              <a:ext cx="1800000" cy="1800000"/>
            </a:xfrm>
            <a:prstGeom prst="ellipse">
              <a:avLst/>
            </a:prstGeom>
            <a:noFill/>
            <a:ln w="158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F5390A-8679-DB83-1461-1B6FCC6F60A4}"/>
              </a:ext>
            </a:extLst>
          </p:cNvPr>
          <p:cNvSpPr txBox="1"/>
          <p:nvPr/>
        </p:nvSpPr>
        <p:spPr>
          <a:xfrm>
            <a:off x="5629830" y="896462"/>
            <a:ext cx="210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tencil" panose="040409050D0802020404" pitchFamily="82" charset="0"/>
              </a:rPr>
              <a:t>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2390F-3D03-44A1-56FB-D2B2C3160256}"/>
              </a:ext>
            </a:extLst>
          </p:cNvPr>
          <p:cNvSpPr txBox="1"/>
          <p:nvPr/>
        </p:nvSpPr>
        <p:spPr>
          <a:xfrm>
            <a:off x="8605672" y="3377277"/>
            <a:ext cx="210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tencil" panose="040409050D0802020404" pitchFamily="82" charset="0"/>
              </a:rPr>
              <a:t>GOOD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96F03-741B-B50E-56EA-66BBAA2278C8}"/>
              </a:ext>
            </a:extLst>
          </p:cNvPr>
          <p:cNvSpPr txBox="1"/>
          <p:nvPr/>
        </p:nvSpPr>
        <p:spPr>
          <a:xfrm>
            <a:off x="5629830" y="1459476"/>
            <a:ext cx="210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tencil" panose="040409050D0802020404" pitchFamily="82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3982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02DFB4-09BA-6261-4613-3157FC9C71C6}"/>
              </a:ext>
            </a:extLst>
          </p:cNvPr>
          <p:cNvGrpSpPr/>
          <p:nvPr/>
        </p:nvGrpSpPr>
        <p:grpSpPr>
          <a:xfrm>
            <a:off x="2577083" y="2228221"/>
            <a:ext cx="2340000" cy="2340000"/>
            <a:chOff x="4092025" y="2607265"/>
            <a:chExt cx="2340000" cy="234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2A64CE-B34F-A59D-3756-E41E038144ED}"/>
                </a:ext>
              </a:extLst>
            </p:cNvPr>
            <p:cNvSpPr/>
            <p:nvPr/>
          </p:nvSpPr>
          <p:spPr>
            <a:xfrm rot="5400000">
              <a:off x="4092025" y="2607265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153BC3-1859-A3FD-5224-4C1DFC30891D}"/>
                </a:ext>
              </a:extLst>
            </p:cNvPr>
            <p:cNvSpPr txBox="1"/>
            <p:nvPr/>
          </p:nvSpPr>
          <p:spPr>
            <a:xfrm>
              <a:off x="4211314" y="3484877"/>
              <a:ext cx="2101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Retro Gaming" panose="00000400000000000000" pitchFamily="2" charset="0"/>
                </a:rPr>
                <a:t>Good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FE229-CB24-28D9-D175-7B7A316F5F12}"/>
              </a:ext>
            </a:extLst>
          </p:cNvPr>
          <p:cNvGrpSpPr/>
          <p:nvPr/>
        </p:nvGrpSpPr>
        <p:grpSpPr>
          <a:xfrm>
            <a:off x="4655542" y="2259000"/>
            <a:ext cx="2340000" cy="2340000"/>
            <a:chOff x="4655542" y="2259000"/>
            <a:chExt cx="2340000" cy="2340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BFA895-2B26-8C61-8B22-C5DEB5BD3F96}"/>
                </a:ext>
              </a:extLst>
            </p:cNvPr>
            <p:cNvSpPr txBox="1"/>
            <p:nvPr/>
          </p:nvSpPr>
          <p:spPr>
            <a:xfrm>
              <a:off x="4774831" y="3136612"/>
              <a:ext cx="2101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Retro Gaming" panose="00000400000000000000" pitchFamily="2" charset="0"/>
                </a:rPr>
                <a:t>Miss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F1FDC6-CEFA-1F9F-EF15-54C3BDA2A909}"/>
                </a:ext>
              </a:extLst>
            </p:cNvPr>
            <p:cNvSpPr/>
            <p:nvPr/>
          </p:nvSpPr>
          <p:spPr>
            <a:xfrm rot="5400000">
              <a:off x="4655542" y="2259000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99CBF-3E4F-AD66-47BE-7AAB018DF758}"/>
              </a:ext>
            </a:extLst>
          </p:cNvPr>
          <p:cNvGrpSpPr/>
          <p:nvPr/>
        </p:nvGrpSpPr>
        <p:grpSpPr>
          <a:xfrm>
            <a:off x="6943945" y="2259000"/>
            <a:ext cx="2340000" cy="2340000"/>
            <a:chOff x="7274917" y="2259000"/>
            <a:chExt cx="2340000" cy="234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D13668-6449-92ED-F722-BD8BF50FB305}"/>
                </a:ext>
              </a:extLst>
            </p:cNvPr>
            <p:cNvSpPr txBox="1"/>
            <p:nvPr/>
          </p:nvSpPr>
          <p:spPr>
            <a:xfrm>
              <a:off x="7394206" y="3136611"/>
              <a:ext cx="2101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Retro Gaming" panose="00000400000000000000" pitchFamily="2" charset="0"/>
                </a:rPr>
                <a:t>Perfect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2BF557-D2E9-E0CC-C466-469834845BA8}"/>
                </a:ext>
              </a:extLst>
            </p:cNvPr>
            <p:cNvSpPr/>
            <p:nvPr/>
          </p:nvSpPr>
          <p:spPr>
            <a:xfrm rot="5400000">
              <a:off x="7274917" y="2259000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EFC6E-B43F-828B-E29A-5018B79CFB12}"/>
              </a:ext>
            </a:extLst>
          </p:cNvPr>
          <p:cNvGrpSpPr/>
          <p:nvPr/>
        </p:nvGrpSpPr>
        <p:grpSpPr>
          <a:xfrm>
            <a:off x="9283945" y="2324314"/>
            <a:ext cx="2340000" cy="2340000"/>
            <a:chOff x="4655542" y="2259000"/>
            <a:chExt cx="2340000" cy="2340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013391-8C09-6DCE-15EC-1FA78D26D296}"/>
                </a:ext>
              </a:extLst>
            </p:cNvPr>
            <p:cNvSpPr txBox="1"/>
            <p:nvPr/>
          </p:nvSpPr>
          <p:spPr>
            <a:xfrm>
              <a:off x="4774831" y="3136612"/>
              <a:ext cx="2101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Retro Gaming" panose="00000400000000000000" pitchFamily="2" charset="0"/>
                </a:rPr>
                <a:t>Great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E46CC1-D010-430C-8DAD-42A7C949AFC9}"/>
                </a:ext>
              </a:extLst>
            </p:cNvPr>
            <p:cNvSpPr/>
            <p:nvPr/>
          </p:nvSpPr>
          <p:spPr>
            <a:xfrm rot="5400000">
              <a:off x="4655542" y="2259000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11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ED40F-33FC-8762-1D5C-906FCCB58D44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20000"/>
                </a:schemeClr>
              </a:gs>
              <a:gs pos="85000">
                <a:schemeClr val="tx1">
                  <a:alpha val="20000"/>
                </a:schemeClr>
              </a:gs>
              <a:gs pos="40000">
                <a:schemeClr val="bg1">
                  <a:alpha val="0"/>
                </a:schemeClr>
              </a:gs>
              <a:gs pos="6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Retro Gaming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 Surintraboon</dc:creator>
  <cp:lastModifiedBy>Krit Surintraboon</cp:lastModifiedBy>
  <cp:revision>1</cp:revision>
  <dcterms:created xsi:type="dcterms:W3CDTF">2024-02-05T11:19:26Z</dcterms:created>
  <dcterms:modified xsi:type="dcterms:W3CDTF">2024-02-08T03:39:28Z</dcterms:modified>
</cp:coreProperties>
</file>