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2"/>
  </p:notesMasterIdLst>
  <p:sldIdLst>
    <p:sldId id="287" r:id="rId2"/>
    <p:sldId id="259" r:id="rId3"/>
    <p:sldId id="303" r:id="rId4"/>
    <p:sldId id="304" r:id="rId5"/>
    <p:sldId id="261" r:id="rId6"/>
    <p:sldId id="288" r:id="rId7"/>
    <p:sldId id="344" r:id="rId8"/>
    <p:sldId id="311" r:id="rId9"/>
    <p:sldId id="291" r:id="rId10"/>
    <p:sldId id="305" r:id="rId11"/>
    <p:sldId id="333" r:id="rId12"/>
    <p:sldId id="334" r:id="rId13"/>
    <p:sldId id="336" r:id="rId14"/>
    <p:sldId id="337" r:id="rId15"/>
    <p:sldId id="338" r:id="rId16"/>
    <p:sldId id="266" r:id="rId17"/>
    <p:sldId id="339" r:id="rId18"/>
    <p:sldId id="307" r:id="rId19"/>
    <p:sldId id="340" r:id="rId20"/>
    <p:sldId id="341" r:id="rId21"/>
    <p:sldId id="342" r:id="rId22"/>
    <p:sldId id="343" r:id="rId23"/>
    <p:sldId id="306" r:id="rId24"/>
    <p:sldId id="296" r:id="rId25"/>
    <p:sldId id="309" r:id="rId26"/>
    <p:sldId id="265" r:id="rId27"/>
    <p:sldId id="346" r:id="rId28"/>
    <p:sldId id="274" r:id="rId29"/>
    <p:sldId id="347" r:id="rId30"/>
    <p:sldId id="348" r:id="rId31"/>
    <p:sldId id="349" r:id="rId32"/>
    <p:sldId id="351" r:id="rId33"/>
    <p:sldId id="350" r:id="rId34"/>
    <p:sldId id="352" r:id="rId35"/>
    <p:sldId id="298" r:id="rId36"/>
    <p:sldId id="277" r:id="rId37"/>
    <p:sldId id="301" r:id="rId38"/>
    <p:sldId id="286" r:id="rId39"/>
    <p:sldId id="285"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18-02-2022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7036028-AD6D-441C-9D04-E6A5DE1E507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8511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0135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4163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E9758-A4C1-422D-BC12-91C8DB7B1F83}"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7184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44731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E9758-A4C1-422D-BC12-91C8DB7B1F83}"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8345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E9758-A4C1-422D-BC12-91C8DB7B1F83}" type="datetimeFigureOut">
              <a:rPr lang="en-IN" smtClean="0"/>
              <a:t>18-02-2022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1736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E9758-A4C1-422D-BC12-91C8DB7B1F83}" type="datetimeFigureOut">
              <a:rPr lang="en-IN" smtClean="0"/>
              <a:t>18-02-2022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55624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18-02-2022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9501615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9850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0E9758-A4C1-422D-BC12-91C8DB7B1F83}" type="datetimeFigureOut">
              <a:rPr lang="en-IN" smtClean="0"/>
              <a:t>18-02-2022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82996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0E9758-A4C1-422D-BC12-91C8DB7B1F83}" type="datetimeFigureOut">
              <a:rPr lang="en-IN" smtClean="0"/>
              <a:t>18-02-2022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036028-AD6D-441C-9D04-E6A5DE1E507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66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7" name="Subtitle 6">
            <a:extLst>
              <a:ext uri="{FF2B5EF4-FFF2-40B4-BE49-F238E27FC236}">
                <a16:creationId xmlns:a16="http://schemas.microsoft.com/office/drawing/2014/main" id="{8FF1DFDF-04B0-48C6-9E8A-ED58A4EC92A3}"/>
              </a:ext>
            </a:extLst>
          </p:cNvPr>
          <p:cNvSpPr>
            <a:spLocks noGrp="1"/>
          </p:cNvSpPr>
          <p:nvPr>
            <p:ph type="subTitle" idx="1"/>
          </p:nvPr>
        </p:nvSpPr>
        <p:spPr/>
        <p:txBody>
          <a:bodyPr/>
          <a:lstStyle/>
          <a:p>
            <a:endParaRPr lang="en-IN" dirty="0"/>
          </a:p>
        </p:txBody>
      </p:sp>
      <p:sp>
        <p:nvSpPr>
          <p:cNvPr id="6" name="TextBox 5"/>
          <p:cNvSpPr txBox="1"/>
          <p:nvPr/>
        </p:nvSpPr>
        <p:spPr>
          <a:xfrm>
            <a:off x="7599680" y="4793957"/>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a:latin typeface="Arial" panose="020B0604020202020204" pitchFamily="34" charset="0"/>
                <a:ea typeface="Calibri" panose="020F0502020204030204" pitchFamily="34" charset="0"/>
                <a:cs typeface="Arial" panose="020B0604020202020204" pitchFamily="34" charset="0"/>
              </a:rPr>
              <a:t>Kritanjay </a:t>
            </a:r>
            <a:r>
              <a:rPr lang="en-IN" sz="2000" b="1" dirty="0">
                <a:effectLst/>
                <a:latin typeface="Arial" panose="020B0604020202020204" pitchFamily="34" charset="0"/>
                <a:ea typeface="Calibri" panose="020F0502020204030204" pitchFamily="34" charset="0"/>
                <a:cs typeface="Arial" panose="020B0604020202020204" pitchFamily="34" charset="0"/>
              </a:rPr>
              <a:t>Singh</a:t>
            </a: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1447800" y="2109227"/>
            <a:ext cx="4645025" cy="3252322"/>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normAutofit fontScale="90000"/>
          </a:bodyPr>
          <a:lstStyle/>
          <a:p>
            <a:r>
              <a:rPr lang="en-IN" altLang="en-US"/>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a:t>Cars with fuel type “Petrol” and “Diesel” are highly available for sale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582613"/>
          </a:xfrm>
        </p:spPr>
        <p:txBody>
          <a:bodyPr>
            <a:normAutofit fontScale="90000"/>
          </a:bodyPr>
          <a:lstStyle/>
          <a:p>
            <a:r>
              <a:rPr lang="en-IN" altLang="en-US" sz="280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582613"/>
          </a:xfrm>
        </p:spPr>
        <p:txBody>
          <a:bodyPr>
            <a:normAutofit fontScale="90000"/>
          </a:bodyPr>
          <a:lstStyle/>
          <a:p>
            <a:r>
              <a:rPr lang="en-IN" altLang="en-US" sz="320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2810667" y="2016125"/>
            <a:ext cx="6884991" cy="34496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582930"/>
          </a:xfrm>
        </p:spPr>
        <p:txBody>
          <a:bodyPr>
            <a:normAutofit fontScale="90000"/>
          </a:bodyPr>
          <a:lstStyle/>
          <a:p>
            <a:r>
              <a:rPr lang="en-IN" altLang="en-US" sz="280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2792856" y="2016125"/>
            <a:ext cx="6920613" cy="34496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5043488" y="2043438"/>
            <a:ext cx="6013450" cy="2169461"/>
          </a:xfrm>
          <a:prstGeom prst="rect">
            <a:avLst/>
          </a:prstGeom>
        </p:spPr>
      </p:pic>
      <p:sp>
        <p:nvSpPr>
          <p:cNvPr id="4" name="Text Placeholder 3"/>
          <p:cNvSpPr>
            <a:spLocks noGrp="1"/>
          </p:cNvSpPr>
          <p:nvPr>
            <p:ph type="body" sz="half" idx="2"/>
          </p:nvPr>
        </p:nvSpPr>
        <p:spPr/>
        <p:txBody>
          <a:bodyPr>
            <a:normAutofit fontScale="70000" lnSpcReduction="20000"/>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7095"/>
            <a:ext cx="10972800" cy="582613"/>
          </a:xfrm>
        </p:spPr>
        <p:txBody>
          <a:bodyPr>
            <a:normAutofit fontScale="90000"/>
          </a:bodyPr>
          <a:lstStyle/>
          <a:p>
            <a:r>
              <a:rPr lang="en-US" sz="1600" b="1"/>
              <a:t>We s</a:t>
            </a:r>
            <a:r>
              <a:rPr lang="en-IN" altLang="en-US" sz="1600" b="1"/>
              <a:t>ee that,</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4625"/>
            <a:ext cx="10972800" cy="582613"/>
          </a:xfrm>
        </p:spPr>
        <p:txBody>
          <a:bodyPr>
            <a:normAutofit fontScale="90000"/>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a:t>…Continued…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670" y="368427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normAutofit fontScale="90000"/>
          </a:bodyPr>
          <a:lstStyle/>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normAutofit fontScale="90000"/>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
        <p:nvSpPr>
          <p:cNvPr id="3" name="Content Placeholder 2"/>
          <p:cNvSpPr>
            <a:spLocks noGrp="1"/>
          </p:cNvSpPr>
          <p:nvPr>
            <p:ph sz="half" idx="1"/>
          </p:nvPr>
        </p:nvSpPr>
        <p:spPr>
          <a:xfrm>
            <a:off x="-103505" y="4711065"/>
            <a:ext cx="5384800" cy="4953000"/>
          </a:xfrm>
        </p:spPr>
        <p:txBody>
          <a:bodyPr/>
          <a:lstStyle/>
          <a:p>
            <a:endParaRPr lang="en-US"/>
          </a:p>
        </p:txBody>
      </p:sp>
      <p:sp>
        <p:nvSpPr>
          <p:cNvPr id="4" name="Content Placeholder 3"/>
          <p:cNvSpPr>
            <a:spLocks noGrp="1"/>
          </p:cNvSpPr>
          <p:nvPr>
            <p:ph sz="half" idx="2"/>
          </p:nvPr>
        </p:nvSpPr>
        <p:spPr>
          <a:xfrm>
            <a:off x="5871845" y="4711065"/>
            <a:ext cx="5384800" cy="4953000"/>
          </a:xfrm>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2980113" y="2016125"/>
            <a:ext cx="6546098" cy="34496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a:t>…Continued…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3012593" y="2016125"/>
            <a:ext cx="6481138" cy="344963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2885076" y="2016125"/>
            <a:ext cx="6736173" cy="34496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2950666" y="2016125"/>
            <a:ext cx="6604993" cy="34496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3033770" y="2016125"/>
            <a:ext cx="6438784" cy="344963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3017613" y="2016125"/>
            <a:ext cx="6471099" cy="34496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pic>
        <p:nvPicPr>
          <p:cNvPr id="4" name="Content Placeholder 3"/>
          <p:cNvPicPr>
            <a:picLocks noGrp="1" noChangeAspect="1"/>
          </p:cNvPicPr>
          <p:nvPr>
            <p:ph sz="half" idx="1"/>
          </p:nvPr>
        </p:nvPicPr>
        <p:blipFill>
          <a:blip r:embed="rId2"/>
          <a:stretch>
            <a:fillRect/>
          </a:stretch>
        </p:blipFill>
        <p:spPr>
          <a:xfrm>
            <a:off x="4441190" y="635"/>
            <a:ext cx="7750810" cy="2503170"/>
          </a:xfrm>
          <a:prstGeom prst="rect">
            <a:avLst/>
          </a:prstGeom>
        </p:spPr>
      </p:pic>
      <p:pic>
        <p:nvPicPr>
          <p:cNvPr id="5" name="Content Placeholder 4"/>
          <p:cNvPicPr>
            <a:picLocks noGrp="1" noChangeAspect="1"/>
          </p:cNvPicPr>
          <p:nvPr>
            <p:ph sz="half" idx="2"/>
          </p:nvPr>
        </p:nvPicPr>
        <p:blipFill>
          <a:blip r:embed="rId3"/>
          <a:stretch>
            <a:fillRect/>
          </a:stretch>
        </p:blipFill>
        <p:spPr>
          <a:xfrm>
            <a:off x="0" y="2724150"/>
            <a:ext cx="12192635" cy="3391535"/>
          </a:xfrm>
          <a:prstGeom prst="rect">
            <a:avLst/>
          </a:prstGeom>
        </p:spPr>
      </p:pic>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7500" lnSpcReduction="20000"/>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5" name="Content Placeholder 4"/>
          <p:cNvPicPr>
            <a:picLocks noGrp="1" noChangeAspect="1"/>
          </p:cNvPicPr>
          <p:nvPr>
            <p:ph sz="half" idx="1"/>
          </p:nvPr>
        </p:nvPicPr>
        <p:blipFill>
          <a:blip r:embed="rId2"/>
          <a:stretch>
            <a:fillRect/>
          </a:stretch>
        </p:blipFill>
        <p:spPr>
          <a:xfrm>
            <a:off x="1998884" y="3397293"/>
            <a:ext cx="3542857" cy="676190"/>
          </a:xfrm>
          <a:prstGeom prst="rect">
            <a:avLst/>
          </a:prstGeom>
        </p:spPr>
      </p:pic>
      <p:pic>
        <p:nvPicPr>
          <p:cNvPr id="4" name="Content Placeholder 3"/>
          <p:cNvPicPr>
            <a:picLocks noGrp="1" noChangeAspect="1"/>
          </p:cNvPicPr>
          <p:nvPr>
            <p:ph sz="half" idx="2"/>
          </p:nvPr>
        </p:nvPicPr>
        <p:blipFill>
          <a:blip r:embed="rId3"/>
          <a:stretch>
            <a:fillRect/>
          </a:stretch>
        </p:blipFill>
        <p:spPr>
          <a:xfrm>
            <a:off x="222250" y="1174750"/>
            <a:ext cx="11836400" cy="22307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67500" lnSpcReduction="2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635" y="190500"/>
            <a:ext cx="6413500" cy="64306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940774" y="3590944"/>
            <a:ext cx="3590476" cy="2952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TotalTime>
  <Words>1236</Words>
  <Application>Microsoft Office PowerPoint</Application>
  <PresentationFormat>Widescreen</PresentationFormat>
  <Paragraphs>107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Georgia</vt:lpstr>
      <vt:lpstr>Gill Sans MT</vt:lpstr>
      <vt:lpstr>Times New Roman</vt:lpstr>
      <vt:lpstr>Gallery</vt:lpstr>
      <vt:lpstr>USED CAR PRICE PREDICTION</vt:lpstr>
      <vt:lpstr>Problem Statement</vt:lpstr>
      <vt:lpstr>PowerPoint Presentation</vt:lpstr>
      <vt:lpstr>PowerPoint Presentation</vt:lpstr>
      <vt:lpstr>Data Description</vt:lpstr>
      <vt:lpstr>Target Variable </vt:lpstr>
      <vt:lpstr>PowerPoint Presentation</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Kritanjay</cp:lastModifiedBy>
  <cp:revision>24</cp:revision>
  <dcterms:created xsi:type="dcterms:W3CDTF">2021-07-08T14:55:00Z</dcterms:created>
  <dcterms:modified xsi:type="dcterms:W3CDTF">2022-02-18T15:33:53Z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