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Retrofit REST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“There and Back Again” -a Packet’s 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r>
              <a:rPr lang="en-US" dirty="0" smtClean="0"/>
              <a:t>Stateless client-server architecture using HTTP</a:t>
            </a:r>
          </a:p>
          <a:p>
            <a:r>
              <a:rPr lang="en-US" dirty="0" smtClean="0"/>
              <a:t>An architecture style for designing networked applications</a:t>
            </a:r>
          </a:p>
          <a:p>
            <a:r>
              <a:rPr lang="en-US" dirty="0" smtClean="0"/>
              <a:t>Like SOAP (Simple Object Access Protocol) but less slippery</a:t>
            </a:r>
          </a:p>
          <a:p>
            <a:r>
              <a:rPr lang="en-US" dirty="0" smtClean="0"/>
              <a:t>And more dirty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3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Retrofit?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Client library designed in-house by Square for Android</a:t>
            </a:r>
          </a:p>
          <a:p>
            <a:r>
              <a:rPr lang="en-US" dirty="0" smtClean="0"/>
              <a:t>Released as Open Source under the Apache License</a:t>
            </a:r>
          </a:p>
          <a:p>
            <a:r>
              <a:rPr lang="en-US" dirty="0" smtClean="0"/>
              <a:t>Allows your App to access external data sources in a </a:t>
            </a:r>
            <a:r>
              <a:rPr lang="en-US" dirty="0" err="1" smtClean="0"/>
              <a:t>RESTful</a:t>
            </a:r>
            <a:r>
              <a:rPr lang="en-US" dirty="0" smtClean="0"/>
              <a:t>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13" y="249374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 is only as good as the information provided to it</a:t>
            </a:r>
          </a:p>
          <a:p>
            <a:r>
              <a:rPr lang="en-US" dirty="0" smtClean="0"/>
              <a:t>It’s real easy</a:t>
            </a:r>
          </a:p>
          <a:p>
            <a:r>
              <a:rPr lang="en-US" dirty="0" smtClean="0"/>
              <a:t>You don’t want to reinvent the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ask so many questions?</a:t>
            </a:r>
          </a:p>
          <a:p>
            <a:r>
              <a:rPr lang="en-US" dirty="0" smtClean="0"/>
              <a:t>Build with </a:t>
            </a:r>
            <a:r>
              <a:rPr lang="en-US" dirty="0" err="1" smtClean="0"/>
              <a:t>gradle</a:t>
            </a:r>
            <a:r>
              <a:rPr lang="en-US" dirty="0" smtClean="0"/>
              <a:t> like an adult: </a:t>
            </a:r>
          </a:p>
          <a:p>
            <a:r>
              <a:rPr lang="en-US" dirty="0"/>
              <a:t>c</a:t>
            </a:r>
            <a:r>
              <a:rPr lang="en-US" dirty="0" smtClean="0"/>
              <a:t>ompile ‘com.squareup.retrofit:retrofit:1.9.0’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compile ‘com.squareup.okhttp:okhttp-urlconnection:2.0.0’</a:t>
            </a:r>
            <a:br>
              <a:rPr lang="en-US" dirty="0" smtClean="0"/>
            </a:br>
            <a:r>
              <a:rPr lang="en-US" dirty="0" smtClean="0"/>
              <a:t>compile ‘com.squareup.okhttp:okhttp:2.0.0’</a:t>
            </a:r>
            <a:br>
              <a:rPr lang="en-US" dirty="0" smtClean="0"/>
            </a:br>
            <a:r>
              <a:rPr lang="en-US" dirty="0" smtClean="0"/>
              <a:t>compile ‘com.squareup.okio:okio:1.0.1’</a:t>
            </a:r>
          </a:p>
          <a:p>
            <a:r>
              <a:rPr lang="en-US" dirty="0" smtClean="0"/>
              <a:t>Or grab the JAR from their GitHub and import it manually, I guess</a:t>
            </a:r>
          </a:p>
          <a:p>
            <a:r>
              <a:rPr lang="en-US" dirty="0"/>
              <a:t>https://github.com/square/retrofit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295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131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Retrofit REST Client</vt:lpstr>
      <vt:lpstr>What is REST?</vt:lpstr>
      <vt:lpstr>What is Retrofit?</vt:lpstr>
      <vt:lpstr>Why do I care?</vt:lpstr>
      <vt:lpstr>How do I get it?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 REST Client</dc:title>
  <dc:creator>Sean</dc:creator>
  <cp:lastModifiedBy>Sean</cp:lastModifiedBy>
  <cp:revision>5</cp:revision>
  <dcterms:created xsi:type="dcterms:W3CDTF">2015-04-15T03:57:43Z</dcterms:created>
  <dcterms:modified xsi:type="dcterms:W3CDTF">2015-04-15T04:33:36Z</dcterms:modified>
</cp:coreProperties>
</file>