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4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6T09:25:07.149"/>
    </inkml:context>
    <inkml:brush xml:id="br0">
      <inkml:brushProperty name="width" value="0.025" units="cm"/>
      <inkml:brushProperty name="height" value="0.025" units="cm"/>
      <inkml:brushProperty name="color" value="#009900"/>
      <inkml:brushProperty name="ignorePressure" value="1"/>
    </inkml:brush>
  </inkml:definitions>
  <inkml:trace contextRef="#ctx0" brushRef="#br0">1 0,'0'2018,"0"-2006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C255-AB9A-5372-9069-F09A5B3F1B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395E96-A3A5-DA8E-1D87-1B730BDBC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527047-F240-87E4-2D21-9A947C7D30F0}"/>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5" name="Footer Placeholder 4">
            <a:extLst>
              <a:ext uri="{FF2B5EF4-FFF2-40B4-BE49-F238E27FC236}">
                <a16:creationId xmlns:a16="http://schemas.microsoft.com/office/drawing/2014/main" id="{C8ED8D05-A097-E35B-8008-34D2EC47F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A2553F-A7D6-1623-7CEC-AC9EDE9C21D4}"/>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264476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60A2-3CA2-9675-4A28-A111F549EB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CB0201-0823-52C9-F64F-A53B127C81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EACF64-F1D2-D74D-39B2-9CC105414A42}"/>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5" name="Footer Placeholder 4">
            <a:extLst>
              <a:ext uri="{FF2B5EF4-FFF2-40B4-BE49-F238E27FC236}">
                <a16:creationId xmlns:a16="http://schemas.microsoft.com/office/drawing/2014/main" id="{C1AB03D5-CBC8-E64F-D53B-52B2E084B0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9769A-852C-CDD3-7FF1-4B368B2387D9}"/>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158443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ECC028-0841-BF84-D2FB-3200483E2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A5A516-35DE-D76F-169D-01CDF5C8D8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5AE060-0335-3EA9-E84B-FBD1FF2D8FE2}"/>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5" name="Footer Placeholder 4">
            <a:extLst>
              <a:ext uri="{FF2B5EF4-FFF2-40B4-BE49-F238E27FC236}">
                <a16:creationId xmlns:a16="http://schemas.microsoft.com/office/drawing/2014/main" id="{0F1E697A-0BC1-4DD7-5503-8F958FC11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E72092-B124-AFD6-E59A-20376CD4F83B}"/>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129698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891D-B417-2AB1-0963-C058F20774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4BA593-F195-3F05-6FD8-748AA3B805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9F114-B3A0-10CD-BDC1-F8BDE7AF6C05}"/>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5" name="Footer Placeholder 4">
            <a:extLst>
              <a:ext uri="{FF2B5EF4-FFF2-40B4-BE49-F238E27FC236}">
                <a16:creationId xmlns:a16="http://schemas.microsoft.com/office/drawing/2014/main" id="{0C886D77-97AB-AF42-4F27-7F9EDCBC0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04300-F82B-1597-C307-320645B98692}"/>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1679931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4678-2D7A-344B-186C-9A3D27E03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F465EC-AA80-E1F9-2B04-66B68C853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0DFAB6-19A9-4460-6F56-8FBEF621ED44}"/>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5" name="Footer Placeholder 4">
            <a:extLst>
              <a:ext uri="{FF2B5EF4-FFF2-40B4-BE49-F238E27FC236}">
                <a16:creationId xmlns:a16="http://schemas.microsoft.com/office/drawing/2014/main" id="{99BF008C-BF67-3E3E-D21B-3B66DC2DD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D31F8F-C55B-EDCC-083E-9D31DCA00CFA}"/>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91306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CBA0-5E74-0819-B4C4-9C1D65C42B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D5D88-D4F6-8F7A-943D-73586131A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9B3E91-3016-C05D-7F10-04E48BF28F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119B90-EE14-C781-ED1A-5D43C014BC21}"/>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6" name="Footer Placeholder 5">
            <a:extLst>
              <a:ext uri="{FF2B5EF4-FFF2-40B4-BE49-F238E27FC236}">
                <a16:creationId xmlns:a16="http://schemas.microsoft.com/office/drawing/2014/main" id="{4DE7F29F-4DF3-867F-DD48-BF442C11F6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C663E4-1E83-BFF0-552B-30EF5AF15ADA}"/>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138340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0CA3-36AB-CEC7-02EC-EDA16EBA35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38F932-6BBD-E8E0-F533-E3C0A4F15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661CEF-4FE0-28E9-0F4B-943A226494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2729D7-83A3-12D0-AB15-1659BA0154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6B02C6-400C-D44E-77F0-6B24DB53E7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518021-A3C3-7CF5-7437-F3253178F52C}"/>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8" name="Footer Placeholder 7">
            <a:extLst>
              <a:ext uri="{FF2B5EF4-FFF2-40B4-BE49-F238E27FC236}">
                <a16:creationId xmlns:a16="http://schemas.microsoft.com/office/drawing/2014/main" id="{F34567F8-524B-CBBE-DC0B-E9C49261C3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C52C2D-493E-9433-F8E4-8C24942042EC}"/>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281729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255C-08D5-3632-860B-DD3227E8A2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2A78BE-59EE-34F1-DB4D-B7B6F9AAA2EA}"/>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4" name="Footer Placeholder 3">
            <a:extLst>
              <a:ext uri="{FF2B5EF4-FFF2-40B4-BE49-F238E27FC236}">
                <a16:creationId xmlns:a16="http://schemas.microsoft.com/office/drawing/2014/main" id="{26096547-F2A6-70DD-6F9D-D2015B5802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8E832E-F807-9FC9-49A2-390B2B481344}"/>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74823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00B3B-776F-FE51-5F6D-F4DFDF3506C3}"/>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3" name="Footer Placeholder 2">
            <a:extLst>
              <a:ext uri="{FF2B5EF4-FFF2-40B4-BE49-F238E27FC236}">
                <a16:creationId xmlns:a16="http://schemas.microsoft.com/office/drawing/2014/main" id="{6E442617-9FC7-06F8-8B5E-A45E487829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3857E2-DA84-3275-36E6-C19EAD6153CD}"/>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97624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4516-A0C1-9A52-FE81-44A4DEC7A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F99D2A-88DB-FFB9-A0FF-5D4018EC2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AABCFF-5674-3D4D-DAC6-9F9E32683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14EE5-E4E2-8740-E6BE-0D46F9DB4796}"/>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6" name="Footer Placeholder 5">
            <a:extLst>
              <a:ext uri="{FF2B5EF4-FFF2-40B4-BE49-F238E27FC236}">
                <a16:creationId xmlns:a16="http://schemas.microsoft.com/office/drawing/2014/main" id="{9CE45162-48D3-3CC6-6A4E-31358F16EE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CD5B2-1AE5-6916-F9BA-26F895E4E689}"/>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190649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B85D-BF11-3E12-451B-634DFE532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7ADF8E-2FF4-843B-6562-4A979EC12C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BDA326-2FB9-26AA-6707-F09021DD3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3E64B-15FE-AD73-6A00-584286343821}"/>
              </a:ext>
            </a:extLst>
          </p:cNvPr>
          <p:cNvSpPr>
            <a:spLocks noGrp="1"/>
          </p:cNvSpPr>
          <p:nvPr>
            <p:ph type="dt" sz="half" idx="10"/>
          </p:nvPr>
        </p:nvSpPr>
        <p:spPr/>
        <p:txBody>
          <a:bodyPr/>
          <a:lstStyle/>
          <a:p>
            <a:fld id="{559EA5FC-98A4-4FA7-A623-544DE2F462BF}" type="datetimeFigureOut">
              <a:rPr lang="en-IN" smtClean="0"/>
              <a:t>16-10-2022</a:t>
            </a:fld>
            <a:endParaRPr lang="en-IN"/>
          </a:p>
        </p:txBody>
      </p:sp>
      <p:sp>
        <p:nvSpPr>
          <p:cNvPr id="6" name="Footer Placeholder 5">
            <a:extLst>
              <a:ext uri="{FF2B5EF4-FFF2-40B4-BE49-F238E27FC236}">
                <a16:creationId xmlns:a16="http://schemas.microsoft.com/office/drawing/2014/main" id="{D3D8913E-7C61-A190-19D6-DE780A1E45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937193-8B5E-8798-6937-5B2DBB610D28}"/>
              </a:ext>
            </a:extLst>
          </p:cNvPr>
          <p:cNvSpPr>
            <a:spLocks noGrp="1"/>
          </p:cNvSpPr>
          <p:nvPr>
            <p:ph type="sldNum" sz="quarter" idx="12"/>
          </p:nvPr>
        </p:nvSpPr>
        <p:spPr/>
        <p:txBody>
          <a:bodyPr/>
          <a:lstStyle/>
          <a:p>
            <a:fld id="{1748519E-7A92-4B7F-9C86-33424FAD9063}" type="slidenum">
              <a:rPr lang="en-IN" smtClean="0"/>
              <a:t>‹#›</a:t>
            </a:fld>
            <a:endParaRPr lang="en-IN"/>
          </a:p>
        </p:txBody>
      </p:sp>
    </p:spTree>
    <p:extLst>
      <p:ext uri="{BB962C8B-B14F-4D97-AF65-F5344CB8AC3E}">
        <p14:creationId xmlns:p14="http://schemas.microsoft.com/office/powerpoint/2010/main" val="329123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22015-6526-A8DD-12AE-50842F01B0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F1E8C2-A34B-50B5-5F5A-7FFF26759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DA98A4-3646-A833-E6DA-8D0A26F2A0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EA5FC-98A4-4FA7-A623-544DE2F462BF}" type="datetimeFigureOut">
              <a:rPr lang="en-IN" smtClean="0"/>
              <a:t>16-10-2022</a:t>
            </a:fld>
            <a:endParaRPr lang="en-IN"/>
          </a:p>
        </p:txBody>
      </p:sp>
      <p:sp>
        <p:nvSpPr>
          <p:cNvPr id="5" name="Footer Placeholder 4">
            <a:extLst>
              <a:ext uri="{FF2B5EF4-FFF2-40B4-BE49-F238E27FC236}">
                <a16:creationId xmlns:a16="http://schemas.microsoft.com/office/drawing/2014/main" id="{48FDF983-B32E-531F-81BB-D174F02E2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35B226-41AD-C1E6-6361-078C3D31F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8519E-7A92-4B7F-9C86-33424FAD9063}" type="slidenum">
              <a:rPr lang="en-IN" smtClean="0"/>
              <a:t>‹#›</a:t>
            </a:fld>
            <a:endParaRPr lang="en-IN"/>
          </a:p>
        </p:txBody>
      </p:sp>
    </p:spTree>
    <p:extLst>
      <p:ext uri="{BB962C8B-B14F-4D97-AF65-F5344CB8AC3E}">
        <p14:creationId xmlns:p14="http://schemas.microsoft.com/office/powerpoint/2010/main" val="3168561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3.jpg"/><Relationship Id="rId3" Type="http://schemas.openxmlformats.org/officeDocument/2006/relationships/customXml" Target="../ink/ink1.xml"/><Relationship Id="rId17"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51F71565-E1F6-C6DA-D524-E612359F4692}"/>
              </a:ext>
            </a:extLst>
          </p:cNvPr>
          <p:cNvSpPr>
            <a:spLocks noChangeArrowheads="1"/>
          </p:cNvSpPr>
          <p:nvPr/>
        </p:nvSpPr>
        <p:spPr bwMode="auto">
          <a:xfrm>
            <a:off x="0" y="-305898"/>
            <a:ext cx="12192000" cy="1630339"/>
          </a:xfrm>
          <a:prstGeom prst="rect">
            <a:avLst/>
          </a:prstGeom>
          <a:solidFill>
            <a:schemeClr val="accent1">
              <a:lumMod val="40000"/>
              <a:lumOff val="60000"/>
            </a:schemeClr>
          </a:solidFill>
          <a:ln>
            <a:solidFill>
              <a:schemeClr val="accent6"/>
            </a:solidFill>
          </a:ln>
          <a:effectLst>
            <a:outerShdw blurRad="44450" dist="27940" dir="5400000" algn="ctr">
              <a:srgbClr val="000000">
                <a:alpha val="32000"/>
              </a:srgbClr>
            </a:outerShdw>
          </a:effectLst>
        </p:spPr>
        <p:style>
          <a:lnRef idx="2">
            <a:schemeClr val="accent6"/>
          </a:lnRef>
          <a:fillRef idx="1">
            <a:schemeClr val="lt1"/>
          </a:fillRef>
          <a:effectRef idx="0">
            <a:schemeClr val="accent6"/>
          </a:effectRef>
          <a:fontRef idx="minor">
            <a:schemeClr val="dk1"/>
          </a:fontRef>
        </p:style>
        <p:txBody>
          <a:bodyPr wrap="square" lIns="90572" tIns="45286" rIns="90572" bIns="45286">
            <a:spAutoFit/>
          </a:bodyPr>
          <a:lstStyle/>
          <a:p>
            <a:pPr algn="ctr"/>
            <a:r>
              <a:rPr lang="en-IN" sz="2600" b="1" dirty="0">
                <a:solidFill>
                  <a:schemeClr val="tx1"/>
                </a:solidFill>
                <a:effectLst>
                  <a:outerShdw blurRad="38100" dist="38100" dir="2700000" algn="tl">
                    <a:srgbClr val="000000">
                      <a:alpha val="43137"/>
                    </a:srgbClr>
                  </a:outerShdw>
                </a:effectLst>
                <a:latin typeface="Amasis MT Pro Black" panose="02040A04050005020304" pitchFamily="18" charset="0"/>
              </a:rPr>
              <a:t>BUS TRACKING SYSTEM USING GOOGLE CLOUD API </a:t>
            </a:r>
          </a:p>
          <a:p>
            <a:pPr algn="ctr"/>
            <a:r>
              <a:rPr lang="en-IN" sz="2400" b="1" u="sng" dirty="0">
                <a:solidFill>
                  <a:schemeClr val="tx1"/>
                </a:solidFill>
                <a:latin typeface="Times New Roman" panose="02020603050405020304" pitchFamily="18" charset="0"/>
                <a:cs typeface="Times New Roman" panose="02020603050405020304" pitchFamily="18" charset="0"/>
              </a:rPr>
              <a:t>TEAM MEMBERS</a:t>
            </a:r>
            <a:r>
              <a:rPr lang="en-IN" sz="2600" b="1" dirty="0">
                <a:solidFill>
                  <a:schemeClr val="tx1"/>
                </a:solidFill>
              </a:rPr>
              <a:t>: </a:t>
            </a:r>
            <a:r>
              <a:rPr lang="en-IN" sz="2400" dirty="0" err="1">
                <a:solidFill>
                  <a:schemeClr val="tx1"/>
                </a:solidFill>
                <a:latin typeface="Times New Roman" panose="02020603050405020304" pitchFamily="18" charset="0"/>
                <a:cs typeface="Times New Roman" panose="02020603050405020304" pitchFamily="18" charset="0"/>
              </a:rPr>
              <a:t>A.S.Deepesh</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kumar</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Adhyuth</a:t>
            </a:r>
            <a:r>
              <a:rPr lang="en-IN" sz="2400" dirty="0">
                <a:solidFill>
                  <a:schemeClr val="tx1"/>
                </a:solidFill>
                <a:latin typeface="Times New Roman" panose="02020603050405020304" pitchFamily="18" charset="0"/>
                <a:cs typeface="Times New Roman" panose="02020603050405020304" pitchFamily="18" charset="0"/>
              </a:rPr>
              <a:t> K,</a:t>
            </a:r>
            <a:br>
              <a:rPr lang="en-IN" sz="2400" dirty="0">
                <a:solidFill>
                  <a:schemeClr val="tx1"/>
                </a:solidFill>
                <a:latin typeface="Times New Roman" panose="02020603050405020304" pitchFamily="18" charset="0"/>
                <a:cs typeface="Times New Roman" panose="02020603050405020304" pitchFamily="18" charset="0"/>
              </a:rPr>
            </a:br>
            <a:r>
              <a:rPr lang="en-IN" sz="2400" dirty="0" err="1">
                <a:solidFill>
                  <a:schemeClr val="tx1"/>
                </a:solidFill>
                <a:latin typeface="Times New Roman" panose="02020603050405020304" pitchFamily="18" charset="0"/>
                <a:cs typeface="Times New Roman" panose="02020603050405020304" pitchFamily="18" charset="0"/>
              </a:rPr>
              <a:t>Harshath</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U,Krithiga</a:t>
            </a:r>
            <a:r>
              <a:rPr lang="en-IN" sz="2400" dirty="0">
                <a:solidFill>
                  <a:schemeClr val="tx1"/>
                </a:solidFill>
                <a:latin typeface="Times New Roman" panose="02020603050405020304" pitchFamily="18" charset="0"/>
                <a:cs typeface="Times New Roman" panose="02020603050405020304" pitchFamily="18" charset="0"/>
              </a:rPr>
              <a:t> R</a:t>
            </a:r>
          </a:p>
          <a:p>
            <a:pPr algn="ctr"/>
            <a:r>
              <a:rPr lang="en-IN" sz="2400" b="1" u="sng" dirty="0">
                <a:solidFill>
                  <a:schemeClr val="tx1"/>
                </a:solidFill>
                <a:latin typeface="Times New Roman" panose="02020603050405020304" pitchFamily="18" charset="0"/>
                <a:cs typeface="Times New Roman" panose="02020603050405020304" pitchFamily="18" charset="0"/>
              </a:rPr>
              <a:t>Mentor</a:t>
            </a:r>
            <a:r>
              <a:rPr lang="en-IN" sz="2400" b="1" dirty="0">
                <a:solidFill>
                  <a:schemeClr val="tx1"/>
                </a:solidFill>
              </a:rPr>
              <a:t>: </a:t>
            </a:r>
            <a:r>
              <a:rPr lang="en-IN" sz="2400" dirty="0" err="1">
                <a:solidFill>
                  <a:schemeClr val="tx1"/>
                </a:solidFill>
                <a:latin typeface="Times New Roman" panose="02020603050405020304" pitchFamily="18" charset="0"/>
                <a:cs typeface="Times New Roman" panose="02020603050405020304" pitchFamily="18" charset="0"/>
              </a:rPr>
              <a:t>Dhivya</a:t>
            </a:r>
            <a:r>
              <a:rPr lang="en-IN" sz="2400" dirty="0">
                <a:solidFill>
                  <a:schemeClr val="tx1"/>
                </a:solidFill>
                <a:latin typeface="Times New Roman" panose="02020603050405020304" pitchFamily="18" charset="0"/>
                <a:cs typeface="Times New Roman" panose="02020603050405020304" pitchFamily="18" charset="0"/>
              </a:rPr>
              <a:t> S</a:t>
            </a:r>
          </a:p>
        </p:txBody>
      </p:sp>
      <p:pic>
        <p:nvPicPr>
          <p:cNvPr id="5" name="Picture 4">
            <a:extLst>
              <a:ext uri="{FF2B5EF4-FFF2-40B4-BE49-F238E27FC236}">
                <a16:creationId xmlns:a16="http://schemas.microsoft.com/office/drawing/2014/main" id="{4FBC0999-2DA3-4904-6C4B-87B76D26AC44}"/>
              </a:ext>
            </a:extLst>
          </p:cNvPr>
          <p:cNvPicPr>
            <a:picLocks noChangeAspect="1"/>
          </p:cNvPicPr>
          <p:nvPr/>
        </p:nvPicPr>
        <p:blipFill>
          <a:blip r:embed="rId2"/>
          <a:stretch>
            <a:fillRect/>
          </a:stretch>
        </p:blipFill>
        <p:spPr>
          <a:xfrm rot="10800000" flipH="1" flipV="1">
            <a:off x="9682975" y="577467"/>
            <a:ext cx="2509025" cy="739833"/>
          </a:xfrm>
          <a:prstGeom prst="rect">
            <a:avLst/>
          </a:prstGeom>
        </p:spPr>
      </p:pic>
      <p:sp>
        <p:nvSpPr>
          <p:cNvPr id="7" name="TextBox 6">
            <a:extLst>
              <a:ext uri="{FF2B5EF4-FFF2-40B4-BE49-F238E27FC236}">
                <a16:creationId xmlns:a16="http://schemas.microsoft.com/office/drawing/2014/main" id="{DD22AEE3-9CDE-269E-E7E6-4F9AA84EBBBA}"/>
              </a:ext>
            </a:extLst>
          </p:cNvPr>
          <p:cNvSpPr txBox="1"/>
          <p:nvPr/>
        </p:nvSpPr>
        <p:spPr>
          <a:xfrm>
            <a:off x="120916" y="1459605"/>
            <a:ext cx="2964873" cy="369332"/>
          </a:xfrm>
          <a:prstGeom prst="rect">
            <a:avLst/>
          </a:prstGeom>
          <a:solidFill>
            <a:srgbClr val="35436A"/>
          </a:solidFill>
        </p:spPr>
        <p:txBody>
          <a:bodyPr wrap="square" rtlCol="0">
            <a:spAutoFit/>
          </a:bodyPr>
          <a:lstStyle/>
          <a:p>
            <a:pPr algn="ctr"/>
            <a:r>
              <a:rPr lang="en-IN" dirty="0">
                <a:solidFill>
                  <a:schemeClr val="accent4"/>
                </a:solidFill>
              </a:rPr>
              <a:t>Problem Statement</a:t>
            </a:r>
          </a:p>
        </p:txBody>
      </p:sp>
      <p:sp>
        <p:nvSpPr>
          <p:cNvPr id="10" name="TextBox 9">
            <a:extLst>
              <a:ext uri="{FF2B5EF4-FFF2-40B4-BE49-F238E27FC236}">
                <a16:creationId xmlns:a16="http://schemas.microsoft.com/office/drawing/2014/main" id="{E8DBA97B-DF42-627F-D4F8-416C3A5347EE}"/>
              </a:ext>
            </a:extLst>
          </p:cNvPr>
          <p:cNvSpPr txBox="1"/>
          <p:nvPr/>
        </p:nvSpPr>
        <p:spPr>
          <a:xfrm>
            <a:off x="133213" y="1903980"/>
            <a:ext cx="2940277" cy="2031325"/>
          </a:xfrm>
          <a:prstGeom prst="rect">
            <a:avLst/>
          </a:prstGeom>
          <a:noFill/>
          <a:ln>
            <a:solidFill>
              <a:schemeClr val="tx1"/>
            </a:solidFill>
          </a:ln>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This research is based on Bus Tracking System .The main objective of this work is to make a GPS tracking application which would be able to track the college buses .</a:t>
            </a:r>
            <a:endParaRPr lang="en-IN" dirty="0"/>
          </a:p>
        </p:txBody>
      </p:sp>
      <p:sp>
        <p:nvSpPr>
          <p:cNvPr id="11" name="TextBox 10">
            <a:extLst>
              <a:ext uri="{FF2B5EF4-FFF2-40B4-BE49-F238E27FC236}">
                <a16:creationId xmlns:a16="http://schemas.microsoft.com/office/drawing/2014/main" id="{36CF9ECF-5D35-DB06-DE92-A968C783D8E9}"/>
              </a:ext>
            </a:extLst>
          </p:cNvPr>
          <p:cNvSpPr txBox="1"/>
          <p:nvPr/>
        </p:nvSpPr>
        <p:spPr>
          <a:xfrm>
            <a:off x="133213" y="4049883"/>
            <a:ext cx="2964873" cy="369332"/>
          </a:xfrm>
          <a:prstGeom prst="rect">
            <a:avLst/>
          </a:prstGeom>
          <a:solidFill>
            <a:srgbClr val="35436A"/>
          </a:solidFill>
        </p:spPr>
        <p:txBody>
          <a:bodyPr wrap="square" rtlCol="0">
            <a:spAutoFit/>
          </a:bodyPr>
          <a:lstStyle/>
          <a:p>
            <a:pPr algn="ctr"/>
            <a:r>
              <a:rPr lang="en-IN" dirty="0">
                <a:solidFill>
                  <a:schemeClr val="accent4"/>
                </a:solidFill>
              </a:rPr>
              <a:t>Solution</a:t>
            </a:r>
          </a:p>
        </p:txBody>
      </p:sp>
      <p:sp>
        <p:nvSpPr>
          <p:cNvPr id="12" name="TextBox 11">
            <a:extLst>
              <a:ext uri="{FF2B5EF4-FFF2-40B4-BE49-F238E27FC236}">
                <a16:creationId xmlns:a16="http://schemas.microsoft.com/office/drawing/2014/main" id="{D25FC4C8-BE90-9C63-FD3D-1D6F06BC59AF}"/>
              </a:ext>
            </a:extLst>
          </p:cNvPr>
          <p:cNvSpPr txBox="1"/>
          <p:nvPr/>
        </p:nvSpPr>
        <p:spPr>
          <a:xfrm>
            <a:off x="133212" y="4521232"/>
            <a:ext cx="2964873" cy="1754326"/>
          </a:xfrm>
          <a:prstGeom prst="rect">
            <a:avLst/>
          </a:prstGeom>
          <a:noFill/>
          <a:ln>
            <a:solidFill>
              <a:schemeClr val="tx1"/>
            </a:solidFill>
          </a:ln>
        </p:spPr>
        <p:txBody>
          <a:bodyPr wrap="square" rtlCol="0">
            <a:spAutoFit/>
          </a:bodyPr>
          <a:lstStyle/>
          <a:p>
            <a:r>
              <a:rPr lang="en-IN" dirty="0"/>
              <a:t>This bus tracking system provides your live location, latitude and longitude of the bus stops .Each and every student has a unique password. </a:t>
            </a:r>
          </a:p>
        </p:txBody>
      </p:sp>
      <p:sp>
        <p:nvSpPr>
          <p:cNvPr id="16" name="TextBox 15">
            <a:extLst>
              <a:ext uri="{FF2B5EF4-FFF2-40B4-BE49-F238E27FC236}">
                <a16:creationId xmlns:a16="http://schemas.microsoft.com/office/drawing/2014/main" id="{FB977479-7BB7-F24E-835B-1526209AA7F5}"/>
              </a:ext>
            </a:extLst>
          </p:cNvPr>
          <p:cNvSpPr txBox="1"/>
          <p:nvPr/>
        </p:nvSpPr>
        <p:spPr>
          <a:xfrm>
            <a:off x="4208110" y="1383924"/>
            <a:ext cx="2964873" cy="369332"/>
          </a:xfrm>
          <a:prstGeom prst="rect">
            <a:avLst/>
          </a:prstGeom>
          <a:solidFill>
            <a:srgbClr val="35436A"/>
          </a:solidFill>
        </p:spPr>
        <p:txBody>
          <a:bodyPr wrap="square" rtlCol="0">
            <a:spAutoFit/>
          </a:bodyPr>
          <a:lstStyle/>
          <a:p>
            <a:pPr algn="ctr"/>
            <a:r>
              <a:rPr lang="en-IN" dirty="0">
                <a:solidFill>
                  <a:schemeClr val="accent4"/>
                </a:solidFill>
              </a:rPr>
              <a:t>Working</a:t>
            </a:r>
          </a:p>
        </p:txBody>
      </p:sp>
      <p:sp>
        <p:nvSpPr>
          <p:cNvPr id="17" name="TextBox 16">
            <a:extLst>
              <a:ext uri="{FF2B5EF4-FFF2-40B4-BE49-F238E27FC236}">
                <a16:creationId xmlns:a16="http://schemas.microsoft.com/office/drawing/2014/main" id="{E2A7CE87-8D6B-1529-FD2D-4A2245026722}"/>
              </a:ext>
            </a:extLst>
          </p:cNvPr>
          <p:cNvSpPr txBox="1"/>
          <p:nvPr/>
        </p:nvSpPr>
        <p:spPr>
          <a:xfrm>
            <a:off x="4208110" y="1789498"/>
            <a:ext cx="2964873" cy="2308324"/>
          </a:xfrm>
          <a:prstGeom prst="rect">
            <a:avLst/>
          </a:prstGeom>
          <a:noFill/>
          <a:ln>
            <a:solidFill>
              <a:schemeClr val="tx1"/>
            </a:solidFill>
          </a:ln>
        </p:spPr>
        <p:txBody>
          <a:bodyPr wrap="square" rtlCol="0">
            <a:spAutoFit/>
          </a:bodyPr>
          <a:lstStyle/>
          <a:p>
            <a:r>
              <a:rPr lang="en-IN" sz="1600" dirty="0"/>
              <a:t>First we have to login to the website using your username and password. If the entered credentials matches with the database  ,then it will navigate you to the map API interface which will show your current location along with bus location and the stop’s location.</a:t>
            </a:r>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6CC6E547-1B32-152E-D428-25FD9A8B6B98}"/>
                  </a:ext>
                </a:extLst>
              </p14:cNvPr>
              <p14:cNvContentPartPr/>
              <p14:nvPr/>
            </p14:nvContentPartPr>
            <p14:xfrm>
              <a:off x="8932460" y="2212860"/>
              <a:ext cx="360" cy="730800"/>
            </p14:xfrm>
          </p:contentPart>
        </mc:Choice>
        <mc:Fallback xmlns="">
          <p:pic>
            <p:nvPicPr>
              <p:cNvPr id="30" name="Ink 29">
                <a:extLst>
                  <a:ext uri="{FF2B5EF4-FFF2-40B4-BE49-F238E27FC236}">
                    <a16:creationId xmlns:a16="http://schemas.microsoft.com/office/drawing/2014/main" id="{6CC6E547-1B32-152E-D428-25FD9A8B6B98}"/>
                  </a:ext>
                </a:extLst>
              </p:cNvPr>
              <p:cNvPicPr/>
              <p:nvPr/>
            </p:nvPicPr>
            <p:blipFill>
              <a:blip r:embed="rId16"/>
              <a:stretch>
                <a:fillRect/>
              </a:stretch>
            </p:blipFill>
            <p:spPr>
              <a:xfrm>
                <a:off x="8928140" y="2208540"/>
                <a:ext cx="9000" cy="739440"/>
              </a:xfrm>
              <a:prstGeom prst="rect">
                <a:avLst/>
              </a:prstGeom>
            </p:spPr>
          </p:pic>
        </mc:Fallback>
      </mc:AlternateContent>
      <p:pic>
        <p:nvPicPr>
          <p:cNvPr id="3" name="Picture 2">
            <a:extLst>
              <a:ext uri="{FF2B5EF4-FFF2-40B4-BE49-F238E27FC236}">
                <a16:creationId xmlns:a16="http://schemas.microsoft.com/office/drawing/2014/main" id="{B2FA9C4E-F93C-25C3-79BD-51F9E6F859C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497245" y="1903980"/>
            <a:ext cx="3116723" cy="1615469"/>
          </a:xfrm>
          <a:prstGeom prst="rect">
            <a:avLst/>
          </a:prstGeom>
        </p:spPr>
      </p:pic>
      <p:sp>
        <p:nvSpPr>
          <p:cNvPr id="20" name="TextBox 19">
            <a:extLst>
              <a:ext uri="{FF2B5EF4-FFF2-40B4-BE49-F238E27FC236}">
                <a16:creationId xmlns:a16="http://schemas.microsoft.com/office/drawing/2014/main" id="{F6AA73B0-0510-5407-1596-DDD3294BE33D}"/>
              </a:ext>
            </a:extLst>
          </p:cNvPr>
          <p:cNvSpPr txBox="1"/>
          <p:nvPr/>
        </p:nvSpPr>
        <p:spPr>
          <a:xfrm>
            <a:off x="4208110" y="4220211"/>
            <a:ext cx="2964873" cy="369332"/>
          </a:xfrm>
          <a:prstGeom prst="rect">
            <a:avLst/>
          </a:prstGeom>
          <a:solidFill>
            <a:srgbClr val="35436A"/>
          </a:solidFill>
        </p:spPr>
        <p:txBody>
          <a:bodyPr wrap="square" rtlCol="0">
            <a:spAutoFit/>
          </a:bodyPr>
          <a:lstStyle/>
          <a:p>
            <a:pPr algn="ctr"/>
            <a:r>
              <a:rPr lang="en-IN" dirty="0">
                <a:solidFill>
                  <a:schemeClr val="accent4"/>
                </a:solidFill>
              </a:rPr>
              <a:t>Knowledge required</a:t>
            </a:r>
          </a:p>
        </p:txBody>
      </p:sp>
      <p:sp>
        <p:nvSpPr>
          <p:cNvPr id="29" name="TextBox 28">
            <a:extLst>
              <a:ext uri="{FF2B5EF4-FFF2-40B4-BE49-F238E27FC236}">
                <a16:creationId xmlns:a16="http://schemas.microsoft.com/office/drawing/2014/main" id="{B1CCCED5-4446-3BA2-18DA-28D92D791EDF}"/>
              </a:ext>
            </a:extLst>
          </p:cNvPr>
          <p:cNvSpPr txBox="1"/>
          <p:nvPr/>
        </p:nvSpPr>
        <p:spPr>
          <a:xfrm>
            <a:off x="4208109" y="4683367"/>
            <a:ext cx="2964873" cy="1323439"/>
          </a:xfrm>
          <a:prstGeom prst="rect">
            <a:avLst/>
          </a:prstGeom>
          <a:noFill/>
          <a:ln>
            <a:solidFill>
              <a:schemeClr val="tx1"/>
            </a:solidFill>
          </a:ln>
        </p:spPr>
        <p:txBody>
          <a:bodyPr wrap="square" rtlCol="0">
            <a:spAutoFit/>
          </a:bodyPr>
          <a:lstStyle/>
          <a:p>
            <a:r>
              <a:rPr lang="en-IN" sz="1600" dirty="0"/>
              <a:t>1. HTML and CSS</a:t>
            </a:r>
          </a:p>
          <a:p>
            <a:r>
              <a:rPr lang="en-IN" sz="1600" dirty="0"/>
              <a:t>2. </a:t>
            </a:r>
            <a:r>
              <a:rPr lang="en-IN" sz="1600" dirty="0" err="1"/>
              <a:t>SqLite</a:t>
            </a:r>
            <a:endParaRPr lang="en-IN" sz="1600" dirty="0"/>
          </a:p>
          <a:p>
            <a:r>
              <a:rPr lang="en-IN" sz="1600" dirty="0"/>
              <a:t>3. Flask</a:t>
            </a:r>
          </a:p>
          <a:p>
            <a:r>
              <a:rPr lang="en-IN" sz="1600" dirty="0"/>
              <a:t>4. Google Cloud Services</a:t>
            </a:r>
          </a:p>
          <a:p>
            <a:r>
              <a:rPr lang="en-IN" sz="1600" dirty="0"/>
              <a:t>5. Google Maps API</a:t>
            </a:r>
            <a:endParaRPr lang="en-US" sz="1600" dirty="0"/>
          </a:p>
        </p:txBody>
      </p:sp>
      <p:pic>
        <p:nvPicPr>
          <p:cNvPr id="34" name="Picture 33">
            <a:extLst>
              <a:ext uri="{FF2B5EF4-FFF2-40B4-BE49-F238E27FC236}">
                <a16:creationId xmlns:a16="http://schemas.microsoft.com/office/drawing/2014/main" id="{23E7E851-C3F3-8A52-EFB7-FE86107E42B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553449" y="4051031"/>
            <a:ext cx="3116723" cy="2489516"/>
          </a:xfrm>
          <a:prstGeom prst="rect">
            <a:avLst/>
          </a:prstGeom>
        </p:spPr>
      </p:pic>
      <p:sp>
        <p:nvSpPr>
          <p:cNvPr id="35" name="TextBox 34">
            <a:extLst>
              <a:ext uri="{FF2B5EF4-FFF2-40B4-BE49-F238E27FC236}">
                <a16:creationId xmlns:a16="http://schemas.microsoft.com/office/drawing/2014/main" id="{387CAFC5-0476-9DA0-EBAF-50DC5A0C27D9}"/>
              </a:ext>
            </a:extLst>
          </p:cNvPr>
          <p:cNvSpPr txBox="1"/>
          <p:nvPr/>
        </p:nvSpPr>
        <p:spPr>
          <a:xfrm>
            <a:off x="8497245" y="1562211"/>
            <a:ext cx="3115643" cy="369332"/>
          </a:xfrm>
          <a:prstGeom prst="rect">
            <a:avLst/>
          </a:prstGeom>
          <a:solidFill>
            <a:srgbClr val="35436A"/>
          </a:solidFill>
        </p:spPr>
        <p:txBody>
          <a:bodyPr wrap="square" rtlCol="0">
            <a:spAutoFit/>
          </a:bodyPr>
          <a:lstStyle/>
          <a:p>
            <a:pPr algn="ctr"/>
            <a:r>
              <a:rPr lang="en-IN" dirty="0">
                <a:solidFill>
                  <a:schemeClr val="accent4"/>
                </a:solidFill>
              </a:rPr>
              <a:t>Login page</a:t>
            </a:r>
          </a:p>
        </p:txBody>
      </p:sp>
      <p:sp>
        <p:nvSpPr>
          <p:cNvPr id="36" name="TextBox 35">
            <a:extLst>
              <a:ext uri="{FF2B5EF4-FFF2-40B4-BE49-F238E27FC236}">
                <a16:creationId xmlns:a16="http://schemas.microsoft.com/office/drawing/2014/main" id="{B32D5D9E-1721-999A-2418-CD9C431081CA}"/>
              </a:ext>
            </a:extLst>
          </p:cNvPr>
          <p:cNvSpPr txBox="1"/>
          <p:nvPr/>
        </p:nvSpPr>
        <p:spPr>
          <a:xfrm>
            <a:off x="8554529" y="3681699"/>
            <a:ext cx="3115643" cy="369332"/>
          </a:xfrm>
          <a:prstGeom prst="rect">
            <a:avLst/>
          </a:prstGeom>
          <a:solidFill>
            <a:srgbClr val="35436A"/>
          </a:solidFill>
        </p:spPr>
        <p:txBody>
          <a:bodyPr wrap="square" rtlCol="0">
            <a:spAutoFit/>
          </a:bodyPr>
          <a:lstStyle/>
          <a:p>
            <a:pPr algn="ctr"/>
            <a:r>
              <a:rPr lang="en-IN" dirty="0">
                <a:solidFill>
                  <a:schemeClr val="accent4"/>
                </a:solidFill>
              </a:rPr>
              <a:t>Bus Route 10</a:t>
            </a:r>
          </a:p>
        </p:txBody>
      </p:sp>
    </p:spTree>
    <p:extLst>
      <p:ext uri="{BB962C8B-B14F-4D97-AF65-F5344CB8AC3E}">
        <p14:creationId xmlns:p14="http://schemas.microsoft.com/office/powerpoint/2010/main" val="3925916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168</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 Black</vt: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 Robert</dc:creator>
  <cp:lastModifiedBy>DEEPESH KUMAR</cp:lastModifiedBy>
  <cp:revision>8</cp:revision>
  <dcterms:created xsi:type="dcterms:W3CDTF">2022-10-16T08:06:01Z</dcterms:created>
  <dcterms:modified xsi:type="dcterms:W3CDTF">2022-10-17T05:44:54Z</dcterms:modified>
</cp:coreProperties>
</file>