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E4DE-725B-8440-6AA9-E8108316E2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0B95BF-CE4C-7703-FAB4-9197C90AF2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F30910-ECC5-2230-FE4A-C3D6B8C7DF61}"/>
              </a:ext>
            </a:extLst>
          </p:cNvPr>
          <p:cNvSpPr>
            <a:spLocks noGrp="1"/>
          </p:cNvSpPr>
          <p:nvPr>
            <p:ph type="dt" sz="half" idx="10"/>
          </p:nvPr>
        </p:nvSpPr>
        <p:spPr/>
        <p:txBody>
          <a:bodyPr/>
          <a:lstStyle/>
          <a:p>
            <a:fld id="{5D2ED146-4F8A-4182-AFB3-EEA1B06C3911}" type="datetimeFigureOut">
              <a:rPr lang="en-US" smtClean="0"/>
              <a:t>11/6/2023</a:t>
            </a:fld>
            <a:endParaRPr lang="en-US"/>
          </a:p>
        </p:txBody>
      </p:sp>
      <p:sp>
        <p:nvSpPr>
          <p:cNvPr id="5" name="Footer Placeholder 4">
            <a:extLst>
              <a:ext uri="{FF2B5EF4-FFF2-40B4-BE49-F238E27FC236}">
                <a16:creationId xmlns:a16="http://schemas.microsoft.com/office/drawing/2014/main" id="{3B9AA8A6-75C4-BF3B-AF4A-52E60294B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90948-315C-4A47-F640-EDDF06431AC2}"/>
              </a:ext>
            </a:extLst>
          </p:cNvPr>
          <p:cNvSpPr>
            <a:spLocks noGrp="1"/>
          </p:cNvSpPr>
          <p:nvPr>
            <p:ph type="sldNum" sz="quarter" idx="12"/>
          </p:nvPr>
        </p:nvSpPr>
        <p:spPr/>
        <p:txBody>
          <a:bodyPr/>
          <a:lstStyle/>
          <a:p>
            <a:fld id="{12B4407F-03C4-43BE-BA39-BE3AD5C2DE2C}" type="slidenum">
              <a:rPr lang="en-US" smtClean="0"/>
              <a:t>‹#›</a:t>
            </a:fld>
            <a:endParaRPr lang="en-US"/>
          </a:p>
        </p:txBody>
      </p:sp>
    </p:spTree>
    <p:extLst>
      <p:ext uri="{BB962C8B-B14F-4D97-AF65-F5344CB8AC3E}">
        <p14:creationId xmlns:p14="http://schemas.microsoft.com/office/powerpoint/2010/main" val="163169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CA8C-0F6F-9185-831E-5ED7C9788D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D11662-11D8-43A0-F786-FD6521C8C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E20A2-D3D7-FBE4-A069-97977B9B9C78}"/>
              </a:ext>
            </a:extLst>
          </p:cNvPr>
          <p:cNvSpPr>
            <a:spLocks noGrp="1"/>
          </p:cNvSpPr>
          <p:nvPr>
            <p:ph type="dt" sz="half" idx="10"/>
          </p:nvPr>
        </p:nvSpPr>
        <p:spPr/>
        <p:txBody>
          <a:bodyPr/>
          <a:lstStyle/>
          <a:p>
            <a:fld id="{5D2ED146-4F8A-4182-AFB3-EEA1B06C3911}" type="datetimeFigureOut">
              <a:rPr lang="en-US" smtClean="0"/>
              <a:t>11/6/2023</a:t>
            </a:fld>
            <a:endParaRPr lang="en-US"/>
          </a:p>
        </p:txBody>
      </p:sp>
      <p:sp>
        <p:nvSpPr>
          <p:cNvPr id="5" name="Footer Placeholder 4">
            <a:extLst>
              <a:ext uri="{FF2B5EF4-FFF2-40B4-BE49-F238E27FC236}">
                <a16:creationId xmlns:a16="http://schemas.microsoft.com/office/drawing/2014/main" id="{D3E085F7-D1AE-C140-C4D0-BADFF9BA2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765EF-4EAB-4BE4-2838-40D4E3537EC6}"/>
              </a:ext>
            </a:extLst>
          </p:cNvPr>
          <p:cNvSpPr>
            <a:spLocks noGrp="1"/>
          </p:cNvSpPr>
          <p:nvPr>
            <p:ph type="sldNum" sz="quarter" idx="12"/>
          </p:nvPr>
        </p:nvSpPr>
        <p:spPr/>
        <p:txBody>
          <a:bodyPr/>
          <a:lstStyle/>
          <a:p>
            <a:fld id="{12B4407F-03C4-43BE-BA39-BE3AD5C2DE2C}" type="slidenum">
              <a:rPr lang="en-US" smtClean="0"/>
              <a:t>‹#›</a:t>
            </a:fld>
            <a:endParaRPr lang="en-US"/>
          </a:p>
        </p:txBody>
      </p:sp>
    </p:spTree>
    <p:extLst>
      <p:ext uri="{BB962C8B-B14F-4D97-AF65-F5344CB8AC3E}">
        <p14:creationId xmlns:p14="http://schemas.microsoft.com/office/powerpoint/2010/main" val="2029770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752B9D-0D8A-AC75-8792-D80032CCC8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372F59-1943-E4FA-F011-B2F3B83695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78633-A3C9-EA3A-4906-4C0D9B16FC16}"/>
              </a:ext>
            </a:extLst>
          </p:cNvPr>
          <p:cNvSpPr>
            <a:spLocks noGrp="1"/>
          </p:cNvSpPr>
          <p:nvPr>
            <p:ph type="dt" sz="half" idx="10"/>
          </p:nvPr>
        </p:nvSpPr>
        <p:spPr/>
        <p:txBody>
          <a:bodyPr/>
          <a:lstStyle/>
          <a:p>
            <a:fld id="{5D2ED146-4F8A-4182-AFB3-EEA1B06C3911}" type="datetimeFigureOut">
              <a:rPr lang="en-US" smtClean="0"/>
              <a:t>11/6/2023</a:t>
            </a:fld>
            <a:endParaRPr lang="en-US"/>
          </a:p>
        </p:txBody>
      </p:sp>
      <p:sp>
        <p:nvSpPr>
          <p:cNvPr id="5" name="Footer Placeholder 4">
            <a:extLst>
              <a:ext uri="{FF2B5EF4-FFF2-40B4-BE49-F238E27FC236}">
                <a16:creationId xmlns:a16="http://schemas.microsoft.com/office/drawing/2014/main" id="{C6C1BBF4-EFF8-21EC-1DB0-D83186FED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C54B3-0FC9-9BC5-7DBA-79F0CA1D032E}"/>
              </a:ext>
            </a:extLst>
          </p:cNvPr>
          <p:cNvSpPr>
            <a:spLocks noGrp="1"/>
          </p:cNvSpPr>
          <p:nvPr>
            <p:ph type="sldNum" sz="quarter" idx="12"/>
          </p:nvPr>
        </p:nvSpPr>
        <p:spPr/>
        <p:txBody>
          <a:bodyPr/>
          <a:lstStyle/>
          <a:p>
            <a:fld id="{12B4407F-03C4-43BE-BA39-BE3AD5C2DE2C}" type="slidenum">
              <a:rPr lang="en-US" smtClean="0"/>
              <a:t>‹#›</a:t>
            </a:fld>
            <a:endParaRPr lang="en-US"/>
          </a:p>
        </p:txBody>
      </p:sp>
    </p:spTree>
    <p:extLst>
      <p:ext uri="{BB962C8B-B14F-4D97-AF65-F5344CB8AC3E}">
        <p14:creationId xmlns:p14="http://schemas.microsoft.com/office/powerpoint/2010/main" val="109166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AC6A-39B7-2BE3-B669-F6B4C38CAC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239B2E-AB59-A801-96C4-ACACC752B6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0DF67-B1D3-6FC5-73CE-04BC27649B01}"/>
              </a:ext>
            </a:extLst>
          </p:cNvPr>
          <p:cNvSpPr>
            <a:spLocks noGrp="1"/>
          </p:cNvSpPr>
          <p:nvPr>
            <p:ph type="dt" sz="half" idx="10"/>
          </p:nvPr>
        </p:nvSpPr>
        <p:spPr/>
        <p:txBody>
          <a:bodyPr/>
          <a:lstStyle/>
          <a:p>
            <a:fld id="{5D2ED146-4F8A-4182-AFB3-EEA1B06C3911}" type="datetimeFigureOut">
              <a:rPr lang="en-US" smtClean="0"/>
              <a:t>11/6/2023</a:t>
            </a:fld>
            <a:endParaRPr lang="en-US"/>
          </a:p>
        </p:txBody>
      </p:sp>
      <p:sp>
        <p:nvSpPr>
          <p:cNvPr id="5" name="Footer Placeholder 4">
            <a:extLst>
              <a:ext uri="{FF2B5EF4-FFF2-40B4-BE49-F238E27FC236}">
                <a16:creationId xmlns:a16="http://schemas.microsoft.com/office/drawing/2014/main" id="{A9D97A10-DFFE-BA4C-6B82-E8663A50B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E0652-D520-93EA-74ED-A711A54B71F0}"/>
              </a:ext>
            </a:extLst>
          </p:cNvPr>
          <p:cNvSpPr>
            <a:spLocks noGrp="1"/>
          </p:cNvSpPr>
          <p:nvPr>
            <p:ph type="sldNum" sz="quarter" idx="12"/>
          </p:nvPr>
        </p:nvSpPr>
        <p:spPr/>
        <p:txBody>
          <a:bodyPr/>
          <a:lstStyle/>
          <a:p>
            <a:fld id="{12B4407F-03C4-43BE-BA39-BE3AD5C2DE2C}" type="slidenum">
              <a:rPr lang="en-US" smtClean="0"/>
              <a:t>‹#›</a:t>
            </a:fld>
            <a:endParaRPr lang="en-US"/>
          </a:p>
        </p:txBody>
      </p:sp>
    </p:spTree>
    <p:extLst>
      <p:ext uri="{BB962C8B-B14F-4D97-AF65-F5344CB8AC3E}">
        <p14:creationId xmlns:p14="http://schemas.microsoft.com/office/powerpoint/2010/main" val="266772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B2A7-D2D5-0181-16C2-76C2ADC9F2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B94CDE-17C3-BFB6-76D0-91FB5DA5F3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094B5D-7317-1653-930F-54DF8B62CCDA}"/>
              </a:ext>
            </a:extLst>
          </p:cNvPr>
          <p:cNvSpPr>
            <a:spLocks noGrp="1"/>
          </p:cNvSpPr>
          <p:nvPr>
            <p:ph type="dt" sz="half" idx="10"/>
          </p:nvPr>
        </p:nvSpPr>
        <p:spPr/>
        <p:txBody>
          <a:bodyPr/>
          <a:lstStyle/>
          <a:p>
            <a:fld id="{5D2ED146-4F8A-4182-AFB3-EEA1B06C3911}" type="datetimeFigureOut">
              <a:rPr lang="en-US" smtClean="0"/>
              <a:t>11/6/2023</a:t>
            </a:fld>
            <a:endParaRPr lang="en-US"/>
          </a:p>
        </p:txBody>
      </p:sp>
      <p:sp>
        <p:nvSpPr>
          <p:cNvPr id="5" name="Footer Placeholder 4">
            <a:extLst>
              <a:ext uri="{FF2B5EF4-FFF2-40B4-BE49-F238E27FC236}">
                <a16:creationId xmlns:a16="http://schemas.microsoft.com/office/drawing/2014/main" id="{2B81839D-2D7F-6D14-5B94-8AE013E6F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692AF-D1C8-50AC-F607-2619CDD64E9C}"/>
              </a:ext>
            </a:extLst>
          </p:cNvPr>
          <p:cNvSpPr>
            <a:spLocks noGrp="1"/>
          </p:cNvSpPr>
          <p:nvPr>
            <p:ph type="sldNum" sz="quarter" idx="12"/>
          </p:nvPr>
        </p:nvSpPr>
        <p:spPr/>
        <p:txBody>
          <a:bodyPr/>
          <a:lstStyle/>
          <a:p>
            <a:fld id="{12B4407F-03C4-43BE-BA39-BE3AD5C2DE2C}" type="slidenum">
              <a:rPr lang="en-US" smtClean="0"/>
              <a:t>‹#›</a:t>
            </a:fld>
            <a:endParaRPr lang="en-US"/>
          </a:p>
        </p:txBody>
      </p:sp>
    </p:spTree>
    <p:extLst>
      <p:ext uri="{BB962C8B-B14F-4D97-AF65-F5344CB8AC3E}">
        <p14:creationId xmlns:p14="http://schemas.microsoft.com/office/powerpoint/2010/main" val="342329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77B7-CED8-5862-93ED-90988E7BA5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5DA99D-E265-4A3F-5F50-BCA1D3BF6B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42C18-4685-60E3-CE77-0A2F677790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960774-DF97-58FE-F6FD-BD3C68625DDF}"/>
              </a:ext>
            </a:extLst>
          </p:cNvPr>
          <p:cNvSpPr>
            <a:spLocks noGrp="1"/>
          </p:cNvSpPr>
          <p:nvPr>
            <p:ph type="dt" sz="half" idx="10"/>
          </p:nvPr>
        </p:nvSpPr>
        <p:spPr/>
        <p:txBody>
          <a:bodyPr/>
          <a:lstStyle/>
          <a:p>
            <a:fld id="{5D2ED146-4F8A-4182-AFB3-EEA1B06C3911}" type="datetimeFigureOut">
              <a:rPr lang="en-US" smtClean="0"/>
              <a:t>11/6/2023</a:t>
            </a:fld>
            <a:endParaRPr lang="en-US"/>
          </a:p>
        </p:txBody>
      </p:sp>
      <p:sp>
        <p:nvSpPr>
          <p:cNvPr id="6" name="Footer Placeholder 5">
            <a:extLst>
              <a:ext uri="{FF2B5EF4-FFF2-40B4-BE49-F238E27FC236}">
                <a16:creationId xmlns:a16="http://schemas.microsoft.com/office/drawing/2014/main" id="{7A986235-B621-4E31-44DA-05C1C0AAAF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9E989-4CDA-E43C-FE47-CE4EAAE46CB9}"/>
              </a:ext>
            </a:extLst>
          </p:cNvPr>
          <p:cNvSpPr>
            <a:spLocks noGrp="1"/>
          </p:cNvSpPr>
          <p:nvPr>
            <p:ph type="sldNum" sz="quarter" idx="12"/>
          </p:nvPr>
        </p:nvSpPr>
        <p:spPr/>
        <p:txBody>
          <a:bodyPr/>
          <a:lstStyle/>
          <a:p>
            <a:fld id="{12B4407F-03C4-43BE-BA39-BE3AD5C2DE2C}" type="slidenum">
              <a:rPr lang="en-US" smtClean="0"/>
              <a:t>‹#›</a:t>
            </a:fld>
            <a:endParaRPr lang="en-US"/>
          </a:p>
        </p:txBody>
      </p:sp>
    </p:spTree>
    <p:extLst>
      <p:ext uri="{BB962C8B-B14F-4D97-AF65-F5344CB8AC3E}">
        <p14:creationId xmlns:p14="http://schemas.microsoft.com/office/powerpoint/2010/main" val="195499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A7E4-B080-147B-BB7D-9632466244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1CC99-913D-8ADA-7321-4A9E47A3B1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A6A250-4E2B-F754-85F9-D7A33E46C2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359464-ADC6-1C51-9160-57E8EC64D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73F4A-D3B9-FF21-00B8-3DFBE9B41A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724CE6-1389-9680-4B7D-2AED695E02E5}"/>
              </a:ext>
            </a:extLst>
          </p:cNvPr>
          <p:cNvSpPr>
            <a:spLocks noGrp="1"/>
          </p:cNvSpPr>
          <p:nvPr>
            <p:ph type="dt" sz="half" idx="10"/>
          </p:nvPr>
        </p:nvSpPr>
        <p:spPr/>
        <p:txBody>
          <a:bodyPr/>
          <a:lstStyle/>
          <a:p>
            <a:fld id="{5D2ED146-4F8A-4182-AFB3-EEA1B06C3911}" type="datetimeFigureOut">
              <a:rPr lang="en-US" smtClean="0"/>
              <a:t>11/6/2023</a:t>
            </a:fld>
            <a:endParaRPr lang="en-US"/>
          </a:p>
        </p:txBody>
      </p:sp>
      <p:sp>
        <p:nvSpPr>
          <p:cNvPr id="8" name="Footer Placeholder 7">
            <a:extLst>
              <a:ext uri="{FF2B5EF4-FFF2-40B4-BE49-F238E27FC236}">
                <a16:creationId xmlns:a16="http://schemas.microsoft.com/office/drawing/2014/main" id="{E044FDA9-BD13-23C0-0B23-63E50CDCCA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7BACC6-BAEC-6793-EEC9-571A3D47C7A7}"/>
              </a:ext>
            </a:extLst>
          </p:cNvPr>
          <p:cNvSpPr>
            <a:spLocks noGrp="1"/>
          </p:cNvSpPr>
          <p:nvPr>
            <p:ph type="sldNum" sz="quarter" idx="12"/>
          </p:nvPr>
        </p:nvSpPr>
        <p:spPr/>
        <p:txBody>
          <a:bodyPr/>
          <a:lstStyle/>
          <a:p>
            <a:fld id="{12B4407F-03C4-43BE-BA39-BE3AD5C2DE2C}" type="slidenum">
              <a:rPr lang="en-US" smtClean="0"/>
              <a:t>‹#›</a:t>
            </a:fld>
            <a:endParaRPr lang="en-US"/>
          </a:p>
        </p:txBody>
      </p:sp>
    </p:spTree>
    <p:extLst>
      <p:ext uri="{BB962C8B-B14F-4D97-AF65-F5344CB8AC3E}">
        <p14:creationId xmlns:p14="http://schemas.microsoft.com/office/powerpoint/2010/main" val="381124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82D4-9ED2-9387-5979-92A2892E39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CB7A18-A670-798A-DB5C-53676E8CCEC8}"/>
              </a:ext>
            </a:extLst>
          </p:cNvPr>
          <p:cNvSpPr>
            <a:spLocks noGrp="1"/>
          </p:cNvSpPr>
          <p:nvPr>
            <p:ph type="dt" sz="half" idx="10"/>
          </p:nvPr>
        </p:nvSpPr>
        <p:spPr/>
        <p:txBody>
          <a:bodyPr/>
          <a:lstStyle/>
          <a:p>
            <a:fld id="{5D2ED146-4F8A-4182-AFB3-EEA1B06C3911}" type="datetimeFigureOut">
              <a:rPr lang="en-US" smtClean="0"/>
              <a:t>11/6/2023</a:t>
            </a:fld>
            <a:endParaRPr lang="en-US"/>
          </a:p>
        </p:txBody>
      </p:sp>
      <p:sp>
        <p:nvSpPr>
          <p:cNvPr id="4" name="Footer Placeholder 3">
            <a:extLst>
              <a:ext uri="{FF2B5EF4-FFF2-40B4-BE49-F238E27FC236}">
                <a16:creationId xmlns:a16="http://schemas.microsoft.com/office/drawing/2014/main" id="{884150AC-546C-FAA7-0036-5DFA759CEF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11D31E-A3C1-69AD-1A4F-4BE01AC1EC27}"/>
              </a:ext>
            </a:extLst>
          </p:cNvPr>
          <p:cNvSpPr>
            <a:spLocks noGrp="1"/>
          </p:cNvSpPr>
          <p:nvPr>
            <p:ph type="sldNum" sz="quarter" idx="12"/>
          </p:nvPr>
        </p:nvSpPr>
        <p:spPr/>
        <p:txBody>
          <a:bodyPr/>
          <a:lstStyle/>
          <a:p>
            <a:fld id="{12B4407F-03C4-43BE-BA39-BE3AD5C2DE2C}" type="slidenum">
              <a:rPr lang="en-US" smtClean="0"/>
              <a:t>‹#›</a:t>
            </a:fld>
            <a:endParaRPr lang="en-US"/>
          </a:p>
        </p:txBody>
      </p:sp>
    </p:spTree>
    <p:extLst>
      <p:ext uri="{BB962C8B-B14F-4D97-AF65-F5344CB8AC3E}">
        <p14:creationId xmlns:p14="http://schemas.microsoft.com/office/powerpoint/2010/main" val="6132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F2B69C-B765-AE13-32E1-B411B83892B2}"/>
              </a:ext>
            </a:extLst>
          </p:cNvPr>
          <p:cNvSpPr>
            <a:spLocks noGrp="1"/>
          </p:cNvSpPr>
          <p:nvPr>
            <p:ph type="dt" sz="half" idx="10"/>
          </p:nvPr>
        </p:nvSpPr>
        <p:spPr/>
        <p:txBody>
          <a:bodyPr/>
          <a:lstStyle/>
          <a:p>
            <a:fld id="{5D2ED146-4F8A-4182-AFB3-EEA1B06C3911}" type="datetimeFigureOut">
              <a:rPr lang="en-US" smtClean="0"/>
              <a:t>11/6/2023</a:t>
            </a:fld>
            <a:endParaRPr lang="en-US"/>
          </a:p>
        </p:txBody>
      </p:sp>
      <p:sp>
        <p:nvSpPr>
          <p:cNvPr id="3" name="Footer Placeholder 2">
            <a:extLst>
              <a:ext uri="{FF2B5EF4-FFF2-40B4-BE49-F238E27FC236}">
                <a16:creationId xmlns:a16="http://schemas.microsoft.com/office/drawing/2014/main" id="{F20AF4F8-40E5-F198-5BCD-E1802E736B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60F83C-A2A9-09D8-9D35-1E6A4523BA1C}"/>
              </a:ext>
            </a:extLst>
          </p:cNvPr>
          <p:cNvSpPr>
            <a:spLocks noGrp="1"/>
          </p:cNvSpPr>
          <p:nvPr>
            <p:ph type="sldNum" sz="quarter" idx="12"/>
          </p:nvPr>
        </p:nvSpPr>
        <p:spPr/>
        <p:txBody>
          <a:bodyPr/>
          <a:lstStyle/>
          <a:p>
            <a:fld id="{12B4407F-03C4-43BE-BA39-BE3AD5C2DE2C}" type="slidenum">
              <a:rPr lang="en-US" smtClean="0"/>
              <a:t>‹#›</a:t>
            </a:fld>
            <a:endParaRPr lang="en-US"/>
          </a:p>
        </p:txBody>
      </p:sp>
    </p:spTree>
    <p:extLst>
      <p:ext uri="{BB962C8B-B14F-4D97-AF65-F5344CB8AC3E}">
        <p14:creationId xmlns:p14="http://schemas.microsoft.com/office/powerpoint/2010/main" val="3505213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4281-26B2-9F9C-D697-4B615AC12B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D3D8AD-AE0C-036A-FFDA-B3A76743D8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B8766E-A643-6BD5-5B10-1F518F3A9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126042-67D0-65DB-EBC2-575E3669E232}"/>
              </a:ext>
            </a:extLst>
          </p:cNvPr>
          <p:cNvSpPr>
            <a:spLocks noGrp="1"/>
          </p:cNvSpPr>
          <p:nvPr>
            <p:ph type="dt" sz="half" idx="10"/>
          </p:nvPr>
        </p:nvSpPr>
        <p:spPr/>
        <p:txBody>
          <a:bodyPr/>
          <a:lstStyle/>
          <a:p>
            <a:fld id="{5D2ED146-4F8A-4182-AFB3-EEA1B06C3911}" type="datetimeFigureOut">
              <a:rPr lang="en-US" smtClean="0"/>
              <a:t>11/6/2023</a:t>
            </a:fld>
            <a:endParaRPr lang="en-US"/>
          </a:p>
        </p:txBody>
      </p:sp>
      <p:sp>
        <p:nvSpPr>
          <p:cNvPr id="6" name="Footer Placeholder 5">
            <a:extLst>
              <a:ext uri="{FF2B5EF4-FFF2-40B4-BE49-F238E27FC236}">
                <a16:creationId xmlns:a16="http://schemas.microsoft.com/office/drawing/2014/main" id="{64E1A1EE-6441-45AB-E02F-F2090DF4F8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8BB74-FFE0-7C9D-DC74-F2838A029EED}"/>
              </a:ext>
            </a:extLst>
          </p:cNvPr>
          <p:cNvSpPr>
            <a:spLocks noGrp="1"/>
          </p:cNvSpPr>
          <p:nvPr>
            <p:ph type="sldNum" sz="quarter" idx="12"/>
          </p:nvPr>
        </p:nvSpPr>
        <p:spPr/>
        <p:txBody>
          <a:bodyPr/>
          <a:lstStyle/>
          <a:p>
            <a:fld id="{12B4407F-03C4-43BE-BA39-BE3AD5C2DE2C}" type="slidenum">
              <a:rPr lang="en-US" smtClean="0"/>
              <a:t>‹#›</a:t>
            </a:fld>
            <a:endParaRPr lang="en-US"/>
          </a:p>
        </p:txBody>
      </p:sp>
    </p:spTree>
    <p:extLst>
      <p:ext uri="{BB962C8B-B14F-4D97-AF65-F5344CB8AC3E}">
        <p14:creationId xmlns:p14="http://schemas.microsoft.com/office/powerpoint/2010/main" val="3080934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2434-044F-8995-F260-28C00AC5A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21B2B8-0261-0F6D-584E-348BCAD086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93E6D6-2A78-1CAB-82F2-2F3C6CC7A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8D10FD-A57B-1D97-0AF7-2419BA4C3BB0}"/>
              </a:ext>
            </a:extLst>
          </p:cNvPr>
          <p:cNvSpPr>
            <a:spLocks noGrp="1"/>
          </p:cNvSpPr>
          <p:nvPr>
            <p:ph type="dt" sz="half" idx="10"/>
          </p:nvPr>
        </p:nvSpPr>
        <p:spPr/>
        <p:txBody>
          <a:bodyPr/>
          <a:lstStyle/>
          <a:p>
            <a:fld id="{5D2ED146-4F8A-4182-AFB3-EEA1B06C3911}" type="datetimeFigureOut">
              <a:rPr lang="en-US" smtClean="0"/>
              <a:t>11/6/2023</a:t>
            </a:fld>
            <a:endParaRPr lang="en-US"/>
          </a:p>
        </p:txBody>
      </p:sp>
      <p:sp>
        <p:nvSpPr>
          <p:cNvPr id="6" name="Footer Placeholder 5">
            <a:extLst>
              <a:ext uri="{FF2B5EF4-FFF2-40B4-BE49-F238E27FC236}">
                <a16:creationId xmlns:a16="http://schemas.microsoft.com/office/drawing/2014/main" id="{506ADC86-B69B-14DE-94AC-3D5FE25AB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6E1EC-AC16-532B-6654-09A46D6A5425}"/>
              </a:ext>
            </a:extLst>
          </p:cNvPr>
          <p:cNvSpPr>
            <a:spLocks noGrp="1"/>
          </p:cNvSpPr>
          <p:nvPr>
            <p:ph type="sldNum" sz="quarter" idx="12"/>
          </p:nvPr>
        </p:nvSpPr>
        <p:spPr/>
        <p:txBody>
          <a:bodyPr/>
          <a:lstStyle/>
          <a:p>
            <a:fld id="{12B4407F-03C4-43BE-BA39-BE3AD5C2DE2C}" type="slidenum">
              <a:rPr lang="en-US" smtClean="0"/>
              <a:t>‹#›</a:t>
            </a:fld>
            <a:endParaRPr lang="en-US"/>
          </a:p>
        </p:txBody>
      </p:sp>
    </p:spTree>
    <p:extLst>
      <p:ext uri="{BB962C8B-B14F-4D97-AF65-F5344CB8AC3E}">
        <p14:creationId xmlns:p14="http://schemas.microsoft.com/office/powerpoint/2010/main" val="627787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9ACC5-1576-E0FC-E491-25B442C122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15C119-7BDD-3CE9-7576-DF825374A9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68432-64A7-13A8-7483-BE33AFD959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ED146-4F8A-4182-AFB3-EEA1B06C3911}" type="datetimeFigureOut">
              <a:rPr lang="en-US" smtClean="0"/>
              <a:t>11/6/2023</a:t>
            </a:fld>
            <a:endParaRPr lang="en-US"/>
          </a:p>
        </p:txBody>
      </p:sp>
      <p:sp>
        <p:nvSpPr>
          <p:cNvPr id="5" name="Footer Placeholder 4">
            <a:extLst>
              <a:ext uri="{FF2B5EF4-FFF2-40B4-BE49-F238E27FC236}">
                <a16:creationId xmlns:a16="http://schemas.microsoft.com/office/drawing/2014/main" id="{9E774211-4A3B-67FC-DF04-45001E0AC8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48295A-1636-C448-37E2-31567A1E3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4407F-03C4-43BE-BA39-BE3AD5C2DE2C}" type="slidenum">
              <a:rPr lang="en-US" smtClean="0"/>
              <a:t>‹#›</a:t>
            </a:fld>
            <a:endParaRPr lang="en-US"/>
          </a:p>
        </p:txBody>
      </p:sp>
    </p:spTree>
    <p:extLst>
      <p:ext uri="{BB962C8B-B14F-4D97-AF65-F5344CB8AC3E}">
        <p14:creationId xmlns:p14="http://schemas.microsoft.com/office/powerpoint/2010/main" val="2537124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epesh21110211.wixsite.com/muscleguard-analyti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D945-824F-B8F9-489D-4BC4335B5446}"/>
              </a:ext>
            </a:extLst>
          </p:cNvPr>
          <p:cNvSpPr>
            <a:spLocks noGrp="1"/>
          </p:cNvSpPr>
          <p:nvPr>
            <p:ph type="ctrTitle"/>
          </p:nvPr>
        </p:nvSpPr>
        <p:spPr>
          <a:xfrm>
            <a:off x="1796716" y="1906796"/>
            <a:ext cx="9144000" cy="871329"/>
          </a:xfrm>
        </p:spPr>
        <p:txBody>
          <a:bodyPr>
            <a:normAutofit/>
          </a:bodyPr>
          <a:lstStyle/>
          <a:p>
            <a:r>
              <a:rPr lang="en-IN" sz="2800" b="1" i="0" dirty="0">
                <a:solidFill>
                  <a:srgbClr val="000000"/>
                </a:solidFill>
                <a:effectLst/>
                <a:latin typeface="Times New Roman" panose="02020603050405020304" pitchFamily="18" charset="0"/>
              </a:rPr>
              <a:t>INJURY PREVENTION FOR SPORTS PLAYERS </a:t>
            </a:r>
            <a:r>
              <a:rPr lang="en-IN" sz="1800" b="1" i="0" dirty="0">
                <a:solidFill>
                  <a:srgbClr val="000000"/>
                </a:solidFill>
                <a:effectLst/>
                <a:latin typeface="Times New Roman" panose="02020603050405020304" pitchFamily="18" charset="0"/>
              </a:rPr>
              <a:t> </a:t>
            </a:r>
            <a:br>
              <a:rPr lang="en-IN" sz="1800" b="1" i="0" dirty="0">
                <a:solidFill>
                  <a:srgbClr val="000000"/>
                </a:solidFill>
                <a:effectLst/>
                <a:latin typeface="Times New Roman" panose="02020603050405020304" pitchFamily="18" charset="0"/>
              </a:rPr>
            </a:br>
            <a:r>
              <a:rPr lang="en-IN" sz="2000" b="1" i="1" dirty="0">
                <a:solidFill>
                  <a:srgbClr val="000000"/>
                </a:solidFill>
                <a:effectLst/>
                <a:latin typeface="Times New Roman" panose="02020603050405020304" pitchFamily="18" charset="0"/>
              </a:rPr>
              <a:t>MuscleGuard</a:t>
            </a:r>
            <a:r>
              <a:rPr lang="en-IN" sz="2000" b="1" i="0" dirty="0">
                <a:solidFill>
                  <a:srgbClr val="000000"/>
                </a:solidFill>
                <a:effectLst/>
                <a:latin typeface="Times New Roman" panose="02020603050405020304" pitchFamily="18" charset="0"/>
              </a:rPr>
              <a:t> Analytics</a:t>
            </a:r>
            <a:endParaRPr lang="en-US" sz="2000" b="1" dirty="0"/>
          </a:p>
        </p:txBody>
      </p:sp>
      <p:sp>
        <p:nvSpPr>
          <p:cNvPr id="3" name="Subtitle 2">
            <a:extLst>
              <a:ext uri="{FF2B5EF4-FFF2-40B4-BE49-F238E27FC236}">
                <a16:creationId xmlns:a16="http://schemas.microsoft.com/office/drawing/2014/main" id="{ABBCF858-A41A-C722-1B87-F19DE0D270DB}"/>
              </a:ext>
            </a:extLst>
          </p:cNvPr>
          <p:cNvSpPr>
            <a:spLocks noGrp="1"/>
          </p:cNvSpPr>
          <p:nvPr>
            <p:ph type="subTitle" idx="1"/>
          </p:nvPr>
        </p:nvSpPr>
        <p:spPr/>
        <p:txBody>
          <a:bodyPr/>
          <a:lstStyle/>
          <a:p>
            <a:r>
              <a:rPr lang="en-US" dirty="0"/>
              <a:t>                 -Deepesh Kumar A.S. 21011102027</a:t>
            </a:r>
          </a:p>
          <a:p>
            <a:r>
              <a:rPr lang="en-US" dirty="0"/>
              <a:t>-Harshath.U-21011102037</a:t>
            </a:r>
          </a:p>
          <a:p>
            <a:r>
              <a:rPr lang="en-US" dirty="0"/>
              <a:t>-Krithiga .R-21011102051</a:t>
            </a:r>
          </a:p>
        </p:txBody>
      </p:sp>
    </p:spTree>
    <p:extLst>
      <p:ext uri="{BB962C8B-B14F-4D97-AF65-F5344CB8AC3E}">
        <p14:creationId xmlns:p14="http://schemas.microsoft.com/office/powerpoint/2010/main" val="2012591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7DBE-5EA8-B00F-DAE3-81239AE5A265}"/>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3BD0BDC0-DA73-0052-136A-3E22A9D62BDB}"/>
              </a:ext>
            </a:extLst>
          </p:cNvPr>
          <p:cNvSpPr>
            <a:spLocks noGrp="1"/>
          </p:cNvSpPr>
          <p:nvPr>
            <p:ph idx="1"/>
          </p:nvPr>
        </p:nvSpPr>
        <p:spPr/>
        <p:txBody>
          <a:bodyPr/>
          <a:lstStyle/>
          <a:p>
            <a:r>
              <a:rPr lang="en-IN" b="0" i="0" dirty="0">
                <a:solidFill>
                  <a:srgbClr val="000000"/>
                </a:solidFill>
                <a:effectLst/>
                <a:latin typeface="WordVisi_MSFontService"/>
              </a:rPr>
              <a:t>To help lot of aspiring athletes from injury by an IOT device and prevent few muscle injuries and help them to reach their goal in their respective sports. This also improves their sports performance and detailed plan to prevent them from injury and strengthening them.</a:t>
            </a:r>
          </a:p>
          <a:p>
            <a:endParaRPr lang="en-US" dirty="0"/>
          </a:p>
        </p:txBody>
      </p:sp>
    </p:spTree>
    <p:extLst>
      <p:ext uri="{BB962C8B-B14F-4D97-AF65-F5344CB8AC3E}">
        <p14:creationId xmlns:p14="http://schemas.microsoft.com/office/powerpoint/2010/main" val="399428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CA2C-7830-F19A-54E1-789CBEEAEEAE}"/>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E17B5752-A2EC-3D5F-D851-6BB0B89AFF71}"/>
              </a:ext>
            </a:extLst>
          </p:cNvPr>
          <p:cNvSpPr>
            <a:spLocks noGrp="1"/>
          </p:cNvSpPr>
          <p:nvPr>
            <p:ph idx="1"/>
          </p:nvPr>
        </p:nvSpPr>
        <p:spPr>
          <a:xfrm>
            <a:off x="838199" y="1524000"/>
            <a:ext cx="10952747" cy="4652963"/>
          </a:xfrm>
        </p:spPr>
        <p:txBody>
          <a:bodyPr>
            <a:normAutofit/>
          </a:bodyPr>
          <a:lstStyle/>
          <a:p>
            <a:pPr algn="l">
              <a:buFont typeface="+mj-lt"/>
              <a:buAutoNum type="arabicPeriod"/>
            </a:pPr>
            <a:r>
              <a:rPr lang="en-US" i="0" dirty="0">
                <a:effectLst/>
                <a:latin typeface="Söhne"/>
              </a:rPr>
              <a:t>Injury Prevention:  IoT device and system that can effectively monitor an athlete's physical condition and provide timely warnings and recommendations to reduce the risk of muscle injuries and other common sports-related injuries.</a:t>
            </a:r>
          </a:p>
          <a:p>
            <a:pPr algn="l">
              <a:buFont typeface="+mj-lt"/>
              <a:buAutoNum type="arabicPeriod"/>
            </a:pPr>
            <a:r>
              <a:rPr lang="en-US" i="0" dirty="0">
                <a:effectLst/>
                <a:latin typeface="Söhne"/>
              </a:rPr>
              <a:t>Performance Enhancement: Implement features that not only prevent injuries but also enhance an athlete's performance by optimizing their training regimen and helping them reach their peak potential.</a:t>
            </a:r>
          </a:p>
          <a:p>
            <a:pPr algn="l">
              <a:buFont typeface="+mj-lt"/>
              <a:buAutoNum type="arabicPeriod"/>
            </a:pPr>
            <a:r>
              <a:rPr lang="en-US" i="0" dirty="0">
                <a:effectLst/>
                <a:latin typeface="Söhne"/>
              </a:rPr>
              <a:t>Personalization: Develop a solution that tailors injury prevention and performance enhancement strategies to each athlete's unique needs and characteristics, considering factors like sport, age, gender, fitness level, and injury history</a:t>
            </a:r>
            <a:r>
              <a:rPr lang="en-US" b="1" i="0" dirty="0">
                <a:effectLst/>
                <a:latin typeface="Söhne"/>
              </a:rPr>
              <a:t>.</a:t>
            </a:r>
          </a:p>
          <a:p>
            <a:endParaRPr lang="en-US" dirty="0"/>
          </a:p>
        </p:txBody>
      </p:sp>
    </p:spTree>
    <p:extLst>
      <p:ext uri="{BB962C8B-B14F-4D97-AF65-F5344CB8AC3E}">
        <p14:creationId xmlns:p14="http://schemas.microsoft.com/office/powerpoint/2010/main" val="363873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C0CF-648C-EBD1-A2D8-A517E633D36A}"/>
              </a:ext>
            </a:extLst>
          </p:cNvPr>
          <p:cNvSpPr>
            <a:spLocks noGrp="1"/>
          </p:cNvSpPr>
          <p:nvPr>
            <p:ph type="title"/>
          </p:nvPr>
        </p:nvSpPr>
        <p:spPr/>
        <p:txBody>
          <a:bodyPr/>
          <a:lstStyle/>
          <a:p>
            <a:r>
              <a:rPr lang="en-US" dirty="0"/>
              <a:t>Innovation </a:t>
            </a:r>
          </a:p>
        </p:txBody>
      </p:sp>
      <p:sp>
        <p:nvSpPr>
          <p:cNvPr id="3" name="Content Placeholder 2">
            <a:extLst>
              <a:ext uri="{FF2B5EF4-FFF2-40B4-BE49-F238E27FC236}">
                <a16:creationId xmlns:a16="http://schemas.microsoft.com/office/drawing/2014/main" id="{5C861EB5-B242-0B0D-A6B2-B9EEBE49930A}"/>
              </a:ext>
            </a:extLst>
          </p:cNvPr>
          <p:cNvSpPr>
            <a:spLocks noGrp="1"/>
          </p:cNvSpPr>
          <p:nvPr>
            <p:ph idx="1"/>
          </p:nvPr>
        </p:nvSpPr>
        <p:spPr/>
        <p:txBody>
          <a:bodyPr>
            <a:normAutofit fontScale="92500" lnSpcReduction="10000"/>
          </a:bodyPr>
          <a:lstStyle/>
          <a:p>
            <a:pPr algn="l">
              <a:buFont typeface="+mj-lt"/>
              <a:buAutoNum type="arabicPeriod"/>
            </a:pPr>
            <a:r>
              <a:rPr lang="en-US" b="0" i="0" dirty="0">
                <a:effectLst/>
                <a:latin typeface="Söhne"/>
              </a:rPr>
              <a:t>Real-time Monitoring: Create wearable EMG sensors that provide real-time feedback to athletes and their coaches. These sensors should be lightweight, comfortable, and capable of transmitting data wirelessly to a central monitoring system.</a:t>
            </a:r>
          </a:p>
          <a:p>
            <a:pPr algn="l">
              <a:buFont typeface="+mj-lt"/>
              <a:buAutoNum type="arabicPeriod"/>
            </a:pPr>
            <a:r>
              <a:rPr lang="en-US" b="0" i="0" dirty="0">
                <a:effectLst/>
                <a:latin typeface="Söhne"/>
              </a:rPr>
              <a:t>Biomechanical Analysis: Combine EMG data with other biomechanical measurements (e.g., joint angles, force, acceleration) to gain a more comprehensive understanding of an athlete's movements and muscle activity, which can aid in injury prediction.</a:t>
            </a:r>
          </a:p>
          <a:p>
            <a:pPr algn="l">
              <a:buFont typeface="+mj-lt"/>
              <a:buAutoNum type="arabicPeriod"/>
            </a:pPr>
            <a:r>
              <a:rPr lang="en-US" b="0" i="0" dirty="0">
                <a:effectLst/>
                <a:latin typeface="Söhne"/>
              </a:rPr>
              <a:t>Predictive Analytics: Implement predictive analytics that can forecast injury risk based on historical data, training load, and an athlete's physical condition. This allows athletes and coaches to adjust training plans proactively.</a:t>
            </a:r>
          </a:p>
          <a:p>
            <a:pPr marL="0" indent="0">
              <a:buNone/>
            </a:pPr>
            <a:endParaRPr lang="en-US" dirty="0"/>
          </a:p>
        </p:txBody>
      </p:sp>
    </p:spTree>
    <p:extLst>
      <p:ext uri="{BB962C8B-B14F-4D97-AF65-F5344CB8AC3E}">
        <p14:creationId xmlns:p14="http://schemas.microsoft.com/office/powerpoint/2010/main" val="381285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3AB6-43B4-932F-E7C0-86AE73FA8C1D}"/>
              </a:ext>
            </a:extLst>
          </p:cNvPr>
          <p:cNvSpPr>
            <a:spLocks noGrp="1"/>
          </p:cNvSpPr>
          <p:nvPr>
            <p:ph type="title"/>
          </p:nvPr>
        </p:nvSpPr>
        <p:spPr/>
        <p:txBody>
          <a:bodyPr/>
          <a:lstStyle/>
          <a:p>
            <a:r>
              <a:rPr lang="en-US" dirty="0"/>
              <a:t>Business Model</a:t>
            </a:r>
          </a:p>
        </p:txBody>
      </p:sp>
      <p:sp>
        <p:nvSpPr>
          <p:cNvPr id="3" name="Content Placeholder 2">
            <a:extLst>
              <a:ext uri="{FF2B5EF4-FFF2-40B4-BE49-F238E27FC236}">
                <a16:creationId xmlns:a16="http://schemas.microsoft.com/office/drawing/2014/main" id="{44543825-8FAD-C96E-07C8-D201E74EBDC6}"/>
              </a:ext>
            </a:extLst>
          </p:cNvPr>
          <p:cNvSpPr>
            <a:spLocks noGrp="1"/>
          </p:cNvSpPr>
          <p:nvPr>
            <p:ph idx="1"/>
          </p:nvPr>
        </p:nvSpPr>
        <p:spPr/>
        <p:txBody>
          <a:bodyPr>
            <a:normAutofit lnSpcReduction="10000"/>
          </a:bodyPr>
          <a:lstStyle/>
          <a:p>
            <a:pPr marL="0" indent="0" algn="l">
              <a:buNone/>
            </a:pPr>
            <a:r>
              <a:rPr lang="en-US" b="0" i="0" dirty="0">
                <a:effectLst/>
                <a:latin typeface="Söhne"/>
              </a:rPr>
              <a:t>Enterprise Solutions:</a:t>
            </a:r>
          </a:p>
          <a:p>
            <a:pPr algn="l">
              <a:buFont typeface="Arial" panose="020B0604020202020204" pitchFamily="34" charset="0"/>
              <a:buChar char="•"/>
            </a:pPr>
            <a:r>
              <a:rPr lang="en-US" b="0" i="0" dirty="0">
                <a:effectLst/>
                <a:latin typeface="Söhne"/>
              </a:rPr>
              <a:t>Provide enterprise-level solutions to sports teams, universities, and training facilities.</a:t>
            </a:r>
          </a:p>
          <a:p>
            <a:pPr algn="l">
              <a:buFont typeface="Arial" panose="020B0604020202020204" pitchFamily="34" charset="0"/>
              <a:buChar char="•"/>
            </a:pPr>
            <a:r>
              <a:rPr lang="en-US" b="0" i="0" dirty="0">
                <a:effectLst/>
                <a:latin typeface="Söhne"/>
              </a:rPr>
              <a:t>Customized packages for organizations with multiple athletes or teams, including coaching support, analytics, and comprehensive athlete management.</a:t>
            </a:r>
            <a:endParaRPr lang="en-US" dirty="0">
              <a:latin typeface="Söhne"/>
            </a:endParaRPr>
          </a:p>
          <a:p>
            <a:pPr marL="0" indent="0" algn="l">
              <a:buNone/>
            </a:pPr>
            <a:r>
              <a:rPr lang="en-US" b="0" i="0" dirty="0">
                <a:effectLst/>
                <a:latin typeface="Söhne"/>
              </a:rPr>
              <a:t>Hardware Sales:</a:t>
            </a:r>
          </a:p>
          <a:p>
            <a:pPr algn="l">
              <a:buFont typeface="Arial" panose="020B0604020202020204" pitchFamily="34" charset="0"/>
              <a:buChar char="•"/>
            </a:pPr>
            <a:r>
              <a:rPr lang="en-US" b="0" i="0" dirty="0">
                <a:effectLst/>
                <a:latin typeface="Söhne"/>
              </a:rPr>
              <a:t>Sell the EMG sensors as standalone devices to individual athletes and coaches.</a:t>
            </a:r>
          </a:p>
          <a:p>
            <a:pPr algn="l">
              <a:buFont typeface="Arial" panose="020B0604020202020204" pitchFamily="34" charset="0"/>
              <a:buChar char="•"/>
            </a:pPr>
            <a:r>
              <a:rPr lang="en-US" b="0" i="0" dirty="0">
                <a:effectLst/>
                <a:latin typeface="Söhne"/>
              </a:rPr>
              <a:t>Offer bulk purchase options for sports organizations and facilities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085794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6934-CBB1-3D52-A315-8C62280EEDCE}"/>
              </a:ext>
            </a:extLst>
          </p:cNvPr>
          <p:cNvSpPr>
            <a:spLocks noGrp="1"/>
          </p:cNvSpPr>
          <p:nvPr>
            <p:ph type="title"/>
          </p:nvPr>
        </p:nvSpPr>
        <p:spPr/>
        <p:txBody>
          <a:bodyPr/>
          <a:lstStyle/>
          <a:p>
            <a:r>
              <a:rPr lang="en-US" dirty="0"/>
              <a:t>Hardware :</a:t>
            </a:r>
          </a:p>
        </p:txBody>
      </p:sp>
      <p:sp>
        <p:nvSpPr>
          <p:cNvPr id="3" name="Content Placeholder 2">
            <a:extLst>
              <a:ext uri="{FF2B5EF4-FFF2-40B4-BE49-F238E27FC236}">
                <a16:creationId xmlns:a16="http://schemas.microsoft.com/office/drawing/2014/main" id="{0FC34F31-CF62-87A6-29DB-935E5CF44350}"/>
              </a:ext>
            </a:extLst>
          </p:cNvPr>
          <p:cNvSpPr>
            <a:spLocks noGrp="1"/>
          </p:cNvSpPr>
          <p:nvPr>
            <p:ph idx="1"/>
          </p:nvPr>
        </p:nvSpPr>
        <p:spPr/>
        <p:txBody>
          <a:bodyPr/>
          <a:lstStyle/>
          <a:p>
            <a:r>
              <a:rPr lang="en-US" dirty="0"/>
              <a:t>EMG BIOAMP SENSORS</a:t>
            </a:r>
          </a:p>
          <a:p>
            <a:r>
              <a:rPr lang="en-US" dirty="0"/>
              <a:t>Arduino Uno</a:t>
            </a:r>
          </a:p>
          <a:p>
            <a:r>
              <a:rPr lang="en-US" dirty="0"/>
              <a:t>Electrodes</a:t>
            </a:r>
          </a:p>
          <a:p>
            <a:pPr marL="0" indent="0">
              <a:buNone/>
            </a:pPr>
            <a:endParaRPr lang="en-US" dirty="0"/>
          </a:p>
          <a:p>
            <a:endParaRPr lang="en-US" dirty="0"/>
          </a:p>
        </p:txBody>
      </p:sp>
      <p:pic>
        <p:nvPicPr>
          <p:cNvPr id="5" name="Picture 4" descr="A person's arm with a computer chip&#10;&#10;Description automatically generated">
            <a:extLst>
              <a:ext uri="{FF2B5EF4-FFF2-40B4-BE49-F238E27FC236}">
                <a16:creationId xmlns:a16="http://schemas.microsoft.com/office/drawing/2014/main" id="{FCA8663A-0695-5CF0-C910-BBACDB241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937" y="1034019"/>
            <a:ext cx="5005136" cy="2394981"/>
          </a:xfrm>
          <a:prstGeom prst="rect">
            <a:avLst/>
          </a:prstGeom>
        </p:spPr>
      </p:pic>
      <p:pic>
        <p:nvPicPr>
          <p:cNvPr id="7" name="Picture 6" descr="A close-up of a radio waves&#10;&#10;Description automatically generated">
            <a:extLst>
              <a:ext uri="{FF2B5EF4-FFF2-40B4-BE49-F238E27FC236}">
                <a16:creationId xmlns:a16="http://schemas.microsoft.com/office/drawing/2014/main" id="{194EE4F8-AA25-18EC-D3D4-5976402A6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729" y="3928579"/>
            <a:ext cx="5466522" cy="2564296"/>
          </a:xfrm>
          <a:prstGeom prst="rect">
            <a:avLst/>
          </a:prstGeom>
        </p:spPr>
      </p:pic>
    </p:spTree>
    <p:extLst>
      <p:ext uri="{BB962C8B-B14F-4D97-AF65-F5344CB8AC3E}">
        <p14:creationId xmlns:p14="http://schemas.microsoft.com/office/powerpoint/2010/main" val="332319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A201-BCED-4B06-B566-0797E93B46DA}"/>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5B078796-3CE1-1C3A-BF7D-6F5C00A81F25}"/>
              </a:ext>
            </a:extLst>
          </p:cNvPr>
          <p:cNvSpPr>
            <a:spLocks noGrp="1"/>
          </p:cNvSpPr>
          <p:nvPr>
            <p:ph idx="1"/>
          </p:nvPr>
        </p:nvSpPr>
        <p:spPr/>
        <p:txBody>
          <a:bodyPr/>
          <a:lstStyle/>
          <a:p>
            <a:r>
              <a:rPr lang="en-US" dirty="0"/>
              <a:t>Usage of Arduino Sketch </a:t>
            </a:r>
          </a:p>
          <a:p>
            <a:r>
              <a:rPr lang="en-US" dirty="0" err="1"/>
              <a:t>Matlab</a:t>
            </a:r>
            <a:r>
              <a:rPr lang="en-US" dirty="0"/>
              <a:t> to </a:t>
            </a:r>
            <a:r>
              <a:rPr lang="en-US" dirty="0" err="1"/>
              <a:t>emg</a:t>
            </a:r>
            <a:r>
              <a:rPr lang="en-US" dirty="0"/>
              <a:t> signal processing</a:t>
            </a:r>
          </a:p>
          <a:p>
            <a:r>
              <a:rPr lang="en-US" dirty="0"/>
              <a:t>Excel Dashboards</a:t>
            </a:r>
          </a:p>
          <a:p>
            <a:r>
              <a:rPr lang="en-US" dirty="0"/>
              <a:t>Performance Evaluation Report</a:t>
            </a:r>
          </a:p>
          <a:p>
            <a:endParaRPr lang="en-US" dirty="0"/>
          </a:p>
          <a:p>
            <a:pPr marL="0" indent="0">
              <a:buNone/>
            </a:pPr>
            <a:r>
              <a:rPr lang="en-US" dirty="0">
                <a:hlinkClick r:id="rId2"/>
              </a:rPr>
              <a:t>https://deepesh21110211.wixsite.com/muscleguard-analytic</a:t>
            </a:r>
            <a:endParaRPr lang="en-US" dirty="0"/>
          </a:p>
          <a:p>
            <a:pPr marL="0" indent="0">
              <a:buNone/>
            </a:pPr>
            <a:endParaRPr lang="en-US" dirty="0"/>
          </a:p>
        </p:txBody>
      </p:sp>
    </p:spTree>
    <p:extLst>
      <p:ext uri="{BB962C8B-B14F-4D97-AF65-F5344CB8AC3E}">
        <p14:creationId xmlns:p14="http://schemas.microsoft.com/office/powerpoint/2010/main" val="340480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055E-C1D4-FE17-7C5B-934C70ED5F71}"/>
              </a:ext>
            </a:extLst>
          </p:cNvPr>
          <p:cNvSpPr>
            <a:spLocks noGrp="1"/>
          </p:cNvSpPr>
          <p:nvPr>
            <p:ph type="title"/>
          </p:nvPr>
        </p:nvSpPr>
        <p:spPr/>
        <p:txBody>
          <a:bodyPr/>
          <a:lstStyle/>
          <a:p>
            <a:r>
              <a:rPr lang="en-US" dirty="0"/>
              <a:t>Future Plan :</a:t>
            </a:r>
          </a:p>
        </p:txBody>
      </p:sp>
      <p:sp>
        <p:nvSpPr>
          <p:cNvPr id="3" name="Content Placeholder 2">
            <a:extLst>
              <a:ext uri="{FF2B5EF4-FFF2-40B4-BE49-F238E27FC236}">
                <a16:creationId xmlns:a16="http://schemas.microsoft.com/office/drawing/2014/main" id="{077BD1E4-2118-79AB-43DA-80620A7DCC31}"/>
              </a:ext>
            </a:extLst>
          </p:cNvPr>
          <p:cNvSpPr>
            <a:spLocks noGrp="1"/>
          </p:cNvSpPr>
          <p:nvPr>
            <p:ph idx="1"/>
          </p:nvPr>
        </p:nvSpPr>
        <p:spPr>
          <a:xfrm>
            <a:off x="838200" y="1825625"/>
            <a:ext cx="10515600" cy="1767807"/>
          </a:xfrm>
        </p:spPr>
        <p:txBody>
          <a:bodyPr/>
          <a:lstStyle/>
          <a:p>
            <a:r>
              <a:rPr lang="en-US" dirty="0"/>
              <a:t>To develop Multiple EMG sensors to perform Predictive Analysis for multiple muscles.</a:t>
            </a:r>
          </a:p>
        </p:txBody>
      </p:sp>
    </p:spTree>
    <p:extLst>
      <p:ext uri="{BB962C8B-B14F-4D97-AF65-F5344CB8AC3E}">
        <p14:creationId xmlns:p14="http://schemas.microsoft.com/office/powerpoint/2010/main" val="2935135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DD2E90D8560747807AB3DCE0D8E8EC" ma:contentTypeVersion="4" ma:contentTypeDescription="Create a new document." ma:contentTypeScope="" ma:versionID="cff8b82291189c01e3d8aea996f2ffc3">
  <xsd:schema xmlns:xsd="http://www.w3.org/2001/XMLSchema" xmlns:xs="http://www.w3.org/2001/XMLSchema" xmlns:p="http://schemas.microsoft.com/office/2006/metadata/properties" xmlns:ns3="83f75512-675c-4110-b44c-a99140ecf628" targetNamespace="http://schemas.microsoft.com/office/2006/metadata/properties" ma:root="true" ma:fieldsID="7c46bbd062c58f44bc632cc02f2fcfb3" ns3:_="">
    <xsd:import namespace="83f75512-675c-4110-b44c-a99140ecf62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75512-675c-4110-b44c-a99140ecf6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3f75512-675c-4110-b44c-a99140ecf628" xsi:nil="true"/>
  </documentManagement>
</p:properties>
</file>

<file path=customXml/itemProps1.xml><?xml version="1.0" encoding="utf-8"?>
<ds:datastoreItem xmlns:ds="http://schemas.openxmlformats.org/officeDocument/2006/customXml" ds:itemID="{F7F7E1C5-FCCF-4F06-8C71-F2DAD5086C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f75512-675c-4110-b44c-a99140ecf6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C11006-F1F3-432E-BCFF-0424DE32B945}">
  <ds:schemaRefs>
    <ds:schemaRef ds:uri="http://schemas.microsoft.com/sharepoint/v3/contenttype/forms"/>
  </ds:schemaRefs>
</ds:datastoreItem>
</file>

<file path=customXml/itemProps3.xml><?xml version="1.0" encoding="utf-8"?>
<ds:datastoreItem xmlns:ds="http://schemas.openxmlformats.org/officeDocument/2006/customXml" ds:itemID="{9E5B9608-ACCA-490A-AE9E-6CBFAFD2B586}">
  <ds:schemaRefs>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http://schemas.microsoft.com/office/2006/metadata/properties"/>
    <ds:schemaRef ds:uri="http://purl.org/dc/terms/"/>
    <ds:schemaRef ds:uri="http://purl.org/dc/dcmitype/"/>
    <ds:schemaRef ds:uri="83f75512-675c-4110-b44c-a99140ecf62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43</TotalTime>
  <Words>406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Söhne</vt:lpstr>
      <vt:lpstr>Times New Roman</vt:lpstr>
      <vt:lpstr>WordVisi_MSFontService</vt:lpstr>
      <vt:lpstr>Office Theme</vt:lpstr>
      <vt:lpstr>INJURY PREVENTION FOR SPORTS PLAYERS   MuscleGuard Analytics</vt:lpstr>
      <vt:lpstr>Problem Statement :</vt:lpstr>
      <vt:lpstr>Solution:</vt:lpstr>
      <vt:lpstr>Innovation </vt:lpstr>
      <vt:lpstr>Business Model</vt:lpstr>
      <vt:lpstr>Hardware :</vt:lpstr>
      <vt:lpstr>Software</vt:lpstr>
      <vt:lpstr>Future Plan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INJURY PREVENTION FOR SPORTS PLAYERS   MuscleGuard Analytics</dc:title>
  <dc:creator>A S Deepeshkumar</dc:creator>
  <cp:lastModifiedBy>A S Deepeshkumar</cp:lastModifiedBy>
  <cp:revision>1</cp:revision>
  <dcterms:created xsi:type="dcterms:W3CDTF">2023-11-08T08:58:40Z</dcterms:created>
  <dcterms:modified xsi:type="dcterms:W3CDTF">2023-11-08T09:42:29Z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0x0101005FDD2E90D8560747807AB3DCE0D8E8EC</vt:lpwstr>
  </property>
</Properties>
</file>