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407686" y="1575622"/>
            <a:ext cx="6461759" cy="491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Ministry/Organization Name/Student Innovation: 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32000" lvl="0" indent="0" algn="l" rtl="0">
              <a:lnSpc>
                <a:spcPct val="90000"/>
              </a:lnSpc>
              <a:spcBef>
                <a:spcPts val="200"/>
              </a:spcBef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Government of Gujarat</a:t>
            </a:r>
          </a:p>
          <a:p>
            <a:pPr marL="432000" lvl="0" indent="0" algn="l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1362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0">
              <a:spcAft>
                <a:spcPts val="6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Problem Statement Title: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Student Dropout Analysis for School Education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32000" lvl="0" indent="0" algn="l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Data Dynamos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32000" lvl="0" indent="0" algn="l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Deepesh kumar A S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0">
              <a:spcAft>
                <a:spcPts val="6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U-1153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32000" lvl="0" indent="0" algn="l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Shiv Nadar University, Chennai 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32000" lvl="0" indent="0" algn="l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Smart Education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801278" y="2002689"/>
            <a:ext cx="6334813" cy="43295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Noto Sans Symbols"/>
              <a:buChar char="⮚"/>
            </a:pPr>
            <a:r>
              <a:rPr lang="en-US" dirty="0"/>
              <a:t> 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"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Dropout Analysis and Feedback Platform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is a web-based application that provides public access to vital education data and encourages citizen involvement in 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improving education outcomes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Noto Sans Symbols"/>
              <a:buChar char="⮚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can log in and select specific criteria to 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dropout statistics 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graphs and analysis. The platform includes an 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feedback system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users to raise complaints, share insights into dropout reasons, and offer suggestions. 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Noto Sans Symbols"/>
              <a:buChar char="⮚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insights are 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shared with government authorities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creating a vital link between citizens and policymakers to inform data-driven decisions and reduce student dropout rates.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Noto Sans Symbols"/>
              <a:buChar char="⮚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Overall, the project 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integrates data visualization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citizen engagement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government responsiveness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address the challenge of student dropouts in education.</a:t>
            </a:r>
          </a:p>
          <a:p>
            <a:pPr marL="285750" indent="-285750">
              <a:buFont typeface="Noto Sans Symbols"/>
              <a:buChar char="⮚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Noto Sans Symbols"/>
              <a:buChar char="⮚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Noto Sans Symbols"/>
              <a:buChar char="⮚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4352544"/>
            <a:ext cx="4572001" cy="2227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0" i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Python Libraries:</a:t>
            </a:r>
          </a:p>
          <a:p>
            <a:pPr marR="0" lvl="0" algn="l" rtl="0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600"/>
            </a:pPr>
            <a:r>
              <a:rPr lang="en-US" sz="1700" b="0" i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	- Plotly </a:t>
            </a: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( for data visualization)</a:t>
            </a:r>
          </a:p>
          <a:p>
            <a:pPr marR="0" lvl="0" algn="l" rtl="0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600"/>
            </a:pPr>
            <a:r>
              <a:rPr lang="en-US" sz="1700" b="0" i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	- Pandas and Numpy</a:t>
            </a: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 </a:t>
            </a:r>
            <a:r>
              <a:rPr lang="en-US" sz="1700" b="0" i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(data </a:t>
            </a: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preprocessing)</a:t>
            </a:r>
            <a:endParaRPr lang="en-US" sz="1700" b="0" i="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ibre Franklin"/>
            </a:endParaRPr>
          </a:p>
          <a:p>
            <a:pPr marL="285750" marR="0" lvl="0" indent="-285750" algn="l" rtl="0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Flutter</a:t>
            </a:r>
          </a:p>
          <a:p>
            <a:pPr marL="285750" marR="0" lvl="0" indent="-285750" algn="l" rtl="0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0" i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Tableau</a:t>
            </a: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 embed</a:t>
            </a:r>
          </a:p>
          <a:p>
            <a:pPr marL="285750" marR="0" lvl="0" indent="-285750" algn="l" rtl="0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0" i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MS Excel  </a:t>
            </a:r>
            <a:endParaRPr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" name="Picture Placeholder 8" descr="A diagram of a diagram&#10;&#10;Description automatically generated">
            <a:extLst>
              <a:ext uri="{FF2B5EF4-FFF2-40B4-BE49-F238E27FC236}">
                <a16:creationId xmlns:a16="http://schemas.microsoft.com/office/drawing/2014/main" id="{EA84C5E7-BD8F-77D0-4EA2-5307063D8BD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7873" r="17873"/>
          <a:stretch>
            <a:fillRect/>
          </a:stretch>
        </p:blipFill>
        <p:spPr>
          <a:xfrm>
            <a:off x="7246938" y="23431"/>
            <a:ext cx="4945062" cy="432911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612742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612742" y="2547364"/>
            <a:ext cx="5330860" cy="37848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Researchers and policymakers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use the platform to </a:t>
            </a: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dropout rates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trends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data-driven decisions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education policies and programs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School districts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use the platform to </a:t>
            </a: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allocate resources more effectively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schools or areas with higher dropout rates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i="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and parents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provide </a:t>
            </a: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feedback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their experiences and challenges through the platform.</a:t>
            </a:r>
            <a:r>
              <a:rPr lang="en-US" dirty="0">
                <a:solidFill>
                  <a:schemeClr val="tx1"/>
                </a:solidFill>
                <a:latin typeface="Libre Franklin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accessed by the </a:t>
            </a:r>
            <a:r>
              <a:rPr lang="en-US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Department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filter out the complaints and forward it to the officials.</a:t>
            </a: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Teachers and school administrators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use the platform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identify schools at risk of dropouts and to initiate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intervention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necessary support.</a:t>
            </a:r>
            <a:endParaRPr b="1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6753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1800" b="1" i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Dependencies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0" i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Data Availability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Data Integration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0" i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Technology Stack Setup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0" i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Design and User Interface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Authentication and Authorization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7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b="1" i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Show Stopper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Resource Constraints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Data Privacy and Compliance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Security Vulnerabilities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Technical Challenges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Data Merging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Clr>
                <a:srgbClr val="5D7C3F"/>
              </a:buClr>
              <a:buSzPts val="1200"/>
            </a:pPr>
            <a:r>
              <a:rPr lang="en-US" sz="1400" b="1" dirty="0">
                <a:solidFill>
                  <a:srgbClr val="5D7C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Leader Name: 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Deepesh Kumar A S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:  Btech				Stream : CSE(IoT)			Year :  III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 1 Name: </a:t>
            </a: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Krithiga Ravikumar</a:t>
            </a: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:  Btech				Stream : CSE(IoT)			Year : 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 2 Name: 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Chunduri Suhasini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SzPts val="1200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:  Btech				Stream : AI&amp;DS			Year :  III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Clr>
                <a:srgbClr val="5D7C3F"/>
              </a:buClr>
              <a:buSzPts val="1200"/>
            </a:pPr>
            <a:r>
              <a:rPr lang="en-US" sz="1400" b="1" dirty="0">
                <a:solidFill>
                  <a:srgbClr val="5D7C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 3 Name: </a:t>
            </a: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Harshath U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:  Btech				Stream : CSE(IoT)			Year :  III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Clr>
                <a:srgbClr val="5D7C3F"/>
              </a:buClr>
              <a:buSzPts val="1200"/>
            </a:pPr>
            <a:r>
              <a:rPr lang="en-US" sz="1400" b="1" dirty="0">
                <a:solidFill>
                  <a:srgbClr val="5D7C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 4 Name: </a:t>
            </a: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Deepak S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:  Btech				Stream : CSE(IoT)			Year :  III</a:t>
            </a: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 5 Name: 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Rajarajeswari S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:  Btech				Stream : CSE(IoT)			Year :  III</a:t>
            </a: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804160"/>
              </a:buClr>
              <a:buSzPts val="1200"/>
              <a:buNone/>
            </a:pPr>
            <a:r>
              <a:rPr lang="en-US" sz="1400" b="1" dirty="0">
                <a:solidFill>
                  <a:srgbClr val="8041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Mentor 1 Name: 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 (Academic/Industry): 			Expertise (AI/ML/Blockchain etc): 		Domain Experience (in years):    </a:t>
            </a: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804160"/>
              </a:buClr>
              <a:buSzPts val="1200"/>
              <a:buNone/>
            </a:pPr>
            <a:r>
              <a:rPr lang="en-US" sz="1400" b="1" dirty="0">
                <a:solidFill>
                  <a:srgbClr val="8041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Mentor 2 Name: Type Your Name Here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 (Academic/Industry):		 	Expertise (AI/ML/Blockchain etc): 		Domain Experience (in years):    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610</Words>
  <Application>Microsoft Office PowerPoint</Application>
  <PresentationFormat>Widescreen</PresentationFormat>
  <Paragraphs>68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Franklin Gothic</vt:lpstr>
      <vt:lpstr>Libre Franklin</vt:lpstr>
      <vt:lpstr>Noto Sans Symbols</vt:lpstr>
      <vt:lpstr>Arial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Krithiga Ravi</cp:lastModifiedBy>
  <cp:revision>10</cp:revision>
  <dcterms:created xsi:type="dcterms:W3CDTF">2022-02-11T07:14:46Z</dcterms:created>
  <dcterms:modified xsi:type="dcterms:W3CDTF">2023-09-22T07:07:00Z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