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3A734A4-73E2-4357-9DED-B85786CD3E2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OList Marketing &amp; Retail Analysis 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59560BD-6AFC-4310-A36B-92A11257B15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20-11-2022 23:36:27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20 products by quantity" id="2" name="slide2">
            <a:extLst>
              <a:ext uri="{FF2B5EF4-FFF2-40B4-BE49-F238E27FC236}">
                <a16:creationId xmlns:a16="http://schemas.microsoft.com/office/drawing/2014/main" id="{70614370-E88F-45DE-B3FB-FC40733A21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3707"/>
            <a:ext cx="12192000" cy="497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20 products by revenue" id="3" name="slide3">
            <a:extLst>
              <a:ext uri="{FF2B5EF4-FFF2-40B4-BE49-F238E27FC236}">
                <a16:creationId xmlns:a16="http://schemas.microsoft.com/office/drawing/2014/main" id="{04299DA2-9FFC-4B01-977C-D80D315757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229"/>
            <a:ext cx="12192000" cy="479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% running total by revenue" id="4" name="slide4">
            <a:extLst>
              <a:ext uri="{FF2B5EF4-FFF2-40B4-BE49-F238E27FC236}">
                <a16:creationId xmlns:a16="http://schemas.microsoft.com/office/drawing/2014/main" id="{81FDE2A6-7999-43B6-A68C-3978FDC0AB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3363"/>
            <a:ext cx="12192000" cy="591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% running total by num of orders" id="5" name="slide5">
            <a:extLst>
              <a:ext uri="{FF2B5EF4-FFF2-40B4-BE49-F238E27FC236}">
                <a16:creationId xmlns:a16="http://schemas.microsoft.com/office/drawing/2014/main" id="{0CD55EBD-4B4D-4B47-9A8C-93F82582AD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5931"/>
            <a:ext cx="12192000" cy="458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rket Basket Summary" id="6" name="slide6">
            <a:extLst>
              <a:ext uri="{FF2B5EF4-FFF2-40B4-BE49-F238E27FC236}">
                <a16:creationId xmlns:a16="http://schemas.microsoft.com/office/drawing/2014/main" id="{92920157-FB70-4631-A186-E299FF373B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0"/>
            <a:ext cx="1168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product categories" id="7" name="slide7">
            <a:extLst>
              <a:ext uri="{FF2B5EF4-FFF2-40B4-BE49-F238E27FC236}">
                <a16:creationId xmlns:a16="http://schemas.microsoft.com/office/drawing/2014/main" id="{AFFE3D33-3404-4DC8-9476-EEDE01E40C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537" y="819150"/>
            <a:ext cx="28289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(Avg price Vs Count of orders) for Product Category" id="8" name="slide8">
            <a:extLst>
              <a:ext uri="{FF2B5EF4-FFF2-40B4-BE49-F238E27FC236}">
                <a16:creationId xmlns:a16="http://schemas.microsoft.com/office/drawing/2014/main" id="{251954B2-FBE9-4434-86B9-75E7A6A9235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93"/>
            <a:ext cx="12192000" cy="672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2022-11-20T18:06:34Z</dcterms:created>
  <dcterms:modified xsi:type="dcterms:W3CDTF">2022-11-20T18:06:34Z</dcterms:modified>
</cp:coreProperties>
</file>