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E2D338-A0E9-4A3F-B352-4B4ACB0B4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9F8224-943A-4640-A0BE-AA40E8515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CC4780-6AA4-4260-8567-FF985389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8625FB-8E77-473F-9D03-EA1DF86C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79EAD8-110B-4E5F-92BE-B6EFE240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549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01A28-1299-41AF-BFBD-7E741F2B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0424A41-233A-47FE-BFCA-935E15ADE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0BF5A6-5D15-447B-BB11-0995042F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EC049B-FC25-4DB8-8070-64C014DE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9304A6-716B-485A-9BDA-5CF15716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018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75A9760-7AFA-4C63-8508-22AB77ED5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FEC5746-2C29-4D8F-ACBC-D4D7F20D1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71CA8D-B9BC-4015-92EB-E007E16B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E45E55-4DE3-4EED-96BE-5BE5459D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A4CD5C-AAEC-481D-AF27-2DC30602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8876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FE11BC-14F3-40DF-A2C1-6CDC4636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D5E0C-F680-4BFD-929A-F5F83064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F6C876-1D0C-49D3-85D9-698BFB86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F75F52-980D-445C-990B-D209DECF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526298-AB3B-4761-A09E-206CA559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4536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4D5C7-01E7-4286-93DD-61452CCF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877B6A-31B8-4A63-BB8B-D51C88BB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777004-E6C0-49C2-9840-57794011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85734E-3B00-49D9-A0C0-16E9897B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4C8560-8D30-4574-88CA-863826E8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998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54CCC3-4C67-4623-945B-82C9ED6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882490-B13B-453C-8247-9B86F086E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E65D08-B006-4E29-901C-982E36445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F23B84-3D1B-426F-B4E2-F9286FCF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D9092B-BB91-48A2-8BC2-FF077874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AB80A45-FEA3-4223-89CC-DA72D65F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107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6CC59B-F15F-4088-A998-3818CF26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690485-2AD2-4FD8-A181-0E852428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C27401F-08D1-43E1-9914-717DEAC8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CB6C81-AF31-45F2-83A2-C3C375764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560CB44-B39E-40A1-B0D7-1D51B5378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9E48C0-C98D-41DB-B247-C77FF1F9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37572AD-7873-45C2-B7D3-D97A6EDC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29F5052-E8A1-4C24-A618-7F362399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834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2E03A9-CC5D-4E3C-BBC2-E7162290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FC150B0-D473-4C47-841D-234C4442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45164A2-3D0E-44FD-845E-AC0E6E81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1928B95-8C7D-44EC-868E-03C6120F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1978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9EE902-7A5D-44C6-B8F9-A1DCB7B6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53FBE70-A7A8-4633-8A8C-2E0C7158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35359B-F9F7-4589-89F2-AE0674C1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1643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AA144C-7BF6-4AF0-B456-7DF1DC99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9C5D78-E184-4DC9-8E8B-8C5CD7FB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87B637-95EA-4E4D-9E55-6E042FB60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B95790-4AF0-4219-AEDC-7039D7D8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4ED60BF-F15C-4C5A-961B-41451396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A4C85F-2144-480F-AAE0-A4826D10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710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151F38-C4A1-44E2-959A-B24183BF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B3742A6-0D97-487D-B985-7CE4EE8DC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2CD6D38-ECBB-4B51-85AE-82D1CB78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517DF9-8123-4FC9-AF04-6E03FC3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81B53B-B9AD-4E12-852F-EDB221A5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D36367A-2C98-4BF0-82FA-548124EA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7388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7468110-96FD-493F-BE53-0CF6F013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2D44A5-39E8-4428-BD35-59EE61E0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8D2B2B-0CD7-4322-9A54-481EB8F09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F23BA-6C26-4467-86BE-414E289E1681}" type="datetimeFigureOut">
              <a:rPr lang="en-IN" smtClean="0"/>
              <a:pPr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C8D1E6-B53B-43F2-8AEC-DC9A31463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FEDF1F-63A3-4060-8721-A4E7C17B5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6329-B60A-48FA-81D6-4650AF9F033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008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9C8D1-BF8A-44A8-9050-57C2C60D8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70423" cy="2387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ELECTRONIC VOTING MACHINE USING 8051 MICROCONTROLLER</a:t>
            </a:r>
            <a:br>
              <a:rPr lang="en-US" sz="4400" b="1" dirty="0" smtClean="0">
                <a:latin typeface="+mn-lt"/>
              </a:rPr>
            </a:br>
            <a:endParaRPr lang="en-IN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E8B197-951B-4A22-84F4-37DB90A8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496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By</a:t>
            </a:r>
            <a:endParaRPr lang="en-US" dirty="0" smtClean="0"/>
          </a:p>
          <a:p>
            <a:r>
              <a:rPr lang="en-US" sz="2200" b="1" dirty="0" err="1" smtClean="0"/>
              <a:t>Karthik</a:t>
            </a:r>
            <a:r>
              <a:rPr lang="en-US" sz="2200" b="1" dirty="0" smtClean="0"/>
              <a:t>. G. S</a:t>
            </a:r>
          </a:p>
          <a:p>
            <a:r>
              <a:rPr lang="en-US" sz="2200" b="1" dirty="0" err="1" smtClean="0"/>
              <a:t>Kiran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Poojary</a:t>
            </a:r>
            <a:endParaRPr lang="en-US" sz="2200" b="1" dirty="0" smtClean="0"/>
          </a:p>
          <a:p>
            <a:r>
              <a:rPr lang="en-US" sz="2200" b="1" dirty="0" err="1" smtClean="0"/>
              <a:t>Kirthik</a:t>
            </a:r>
            <a:r>
              <a:rPr lang="en-US" sz="2200" b="1" dirty="0" smtClean="0"/>
              <a:t>. K</a:t>
            </a:r>
          </a:p>
          <a:p>
            <a:r>
              <a:rPr lang="en-US" sz="2200" b="1" dirty="0" err="1" smtClean="0"/>
              <a:t>Kushal</a:t>
            </a:r>
            <a:r>
              <a:rPr lang="en-US" sz="2200" b="1" dirty="0" smtClean="0"/>
              <a:t>. 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319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3CED89-EF4E-4C14-97EF-5BA680ED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Objectives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8867A8-884C-43E4-B9FB-BAF8F76BF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b="1" dirty="0" smtClean="0"/>
              <a:t>1.</a:t>
            </a:r>
            <a:r>
              <a:rPr lang="en-US" sz="2400" dirty="0" smtClean="0"/>
              <a:t> Interfacing 16x2 LCD display with 8051 microcontroller.</a:t>
            </a:r>
          </a:p>
          <a:p>
            <a:pPr>
              <a:buNone/>
            </a:pPr>
            <a:r>
              <a:rPr lang="en-US" sz="2400" b="1" dirty="0" smtClean="0"/>
              <a:t>2.</a:t>
            </a:r>
            <a:r>
              <a:rPr lang="en-US" sz="2400" dirty="0" smtClean="0"/>
              <a:t> Interfacing set of six tactile switches with 8051 microcontroller.</a:t>
            </a:r>
          </a:p>
          <a:p>
            <a:pPr>
              <a:buNone/>
            </a:pPr>
            <a:r>
              <a:rPr lang="en-US" sz="2400" b="1" dirty="0" smtClean="0"/>
              <a:t>3. </a:t>
            </a:r>
            <a:r>
              <a:rPr lang="en-US" sz="2400" dirty="0" smtClean="0"/>
              <a:t>Interfacing LED with 8051 microcontroller.</a:t>
            </a:r>
          </a:p>
          <a:p>
            <a:pPr>
              <a:buNone/>
            </a:pPr>
            <a:r>
              <a:rPr lang="en-US" sz="2400" b="1" dirty="0" smtClean="0"/>
              <a:t>4. </a:t>
            </a:r>
            <a:r>
              <a:rPr lang="en-US" sz="2400" dirty="0" smtClean="0"/>
              <a:t>Interfacing buzzer with 8051 microcontroller.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025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07DACA-F7D6-4DF4-8A94-D0AB2BD3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Block Diagram </a:t>
            </a:r>
            <a:endParaRPr lang="en-IN" b="1" dirty="0">
              <a:latin typeface="+mn-lt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2503" t="33996" r="25639" b="18572"/>
          <a:stretch>
            <a:fillRect/>
          </a:stretch>
        </p:blipFill>
        <p:spPr bwMode="auto">
          <a:xfrm>
            <a:off x="3069771" y="2011681"/>
            <a:ext cx="6387738" cy="428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519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ABDB2F-26A1-476D-AE44-71C48394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03EAF2-350B-4D9D-9FA8-06AC579B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Objective </a:t>
            </a:r>
            <a:r>
              <a:rPr lang="en-US" sz="2600" b="1" dirty="0" smtClean="0"/>
              <a:t>1</a:t>
            </a:r>
            <a:r>
              <a:rPr lang="en-US" sz="2600" dirty="0" smtClean="0"/>
              <a:t>: </a:t>
            </a:r>
            <a:r>
              <a:rPr lang="en-US" sz="2600" b="1" dirty="0" smtClean="0"/>
              <a:t>Interfacing 16x2 LCD display with 8051 microcontroller</a:t>
            </a:r>
            <a:r>
              <a:rPr lang="en-US" sz="2400" b="1" dirty="0" smtClean="0"/>
              <a:t>.  </a:t>
            </a:r>
            <a:endParaRPr lang="en-US" sz="2400" b="1" dirty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sz="2400" dirty="0" smtClean="0"/>
              <a:t>The LCD display has 16 pins of which pin1 and pin2 are connected to ground and</a:t>
            </a:r>
          </a:p>
          <a:p>
            <a:pPr marL="0" indent="0">
              <a:buNone/>
            </a:pPr>
            <a:r>
              <a:rPr lang="en-US" sz="2400" dirty="0" smtClean="0"/>
              <a:t>    VCC.</a:t>
            </a:r>
          </a:p>
          <a:p>
            <a:pPr marL="0" indent="0">
              <a:buNone/>
            </a:pPr>
            <a:r>
              <a:rPr lang="en-US" sz="2400" dirty="0" smtClean="0"/>
              <a:t>* Pin 3 which is the VEE pin is used to adjust the contrast of LCD , pin </a:t>
            </a:r>
          </a:p>
          <a:p>
            <a:pPr marL="0" indent="0">
              <a:buNone/>
            </a:pPr>
            <a:r>
              <a:rPr lang="en-US" sz="2400" dirty="0" smtClean="0"/>
              <a:t>    4 is register select pin.</a:t>
            </a:r>
          </a:p>
          <a:p>
            <a:pPr marL="0" indent="0">
              <a:buNone/>
            </a:pPr>
            <a:r>
              <a:rPr lang="en-US" sz="2400" dirty="0" smtClean="0"/>
              <a:t>* Pin 5 is to read and write, pin 6 is enable, pins 7-14 are data pins respectively. The</a:t>
            </a:r>
          </a:p>
          <a:p>
            <a:pPr marL="0" indent="0">
              <a:buNone/>
            </a:pPr>
            <a:r>
              <a:rPr lang="en-US" sz="2400" dirty="0" smtClean="0"/>
              <a:t>   data  pins 7-14 are connected to port P2.0- port P2.7 of the microcontroller.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* The </a:t>
            </a:r>
            <a:r>
              <a:rPr lang="en-US" sz="2400" smtClean="0"/>
              <a:t>4</a:t>
            </a:r>
            <a:r>
              <a:rPr lang="en-US" sz="2400" baseline="30000" smtClean="0"/>
              <a:t>th</a:t>
            </a:r>
            <a:r>
              <a:rPr lang="en-US" sz="2400" smtClean="0"/>
              <a:t>,5</a:t>
            </a:r>
            <a:r>
              <a:rPr lang="en-US" sz="2400" baseline="30000" smtClean="0"/>
              <a:t>th</a:t>
            </a:r>
            <a:r>
              <a:rPr lang="en-US" sz="2400" smtClean="0"/>
              <a:t> and 6</a:t>
            </a:r>
            <a:r>
              <a:rPr lang="en-US" sz="2400" baseline="30000" smtClean="0"/>
              <a:t>th</a:t>
            </a:r>
            <a:r>
              <a:rPr lang="en-US" sz="2400" smtClean="0"/>
              <a:t> pin </a:t>
            </a:r>
            <a:r>
              <a:rPr lang="en-US" sz="2400" dirty="0" smtClean="0"/>
              <a:t>is connected to port P3.5, P3.6 and P3.7 of microcontroller.</a:t>
            </a:r>
          </a:p>
          <a:p>
            <a:pPr marL="0" indent="0">
              <a:buNone/>
            </a:pPr>
            <a:r>
              <a:rPr lang="en-US" sz="2400" dirty="0" smtClean="0"/>
              <a:t>* LCD is used to display the name of the candidate and the result only when the</a:t>
            </a:r>
          </a:p>
          <a:p>
            <a:pPr marL="0" indent="0">
              <a:buNone/>
            </a:pPr>
            <a:r>
              <a:rPr lang="en-US" sz="2400" dirty="0" smtClean="0"/>
              <a:t>    stop switch is pressed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93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976C63-A980-4971-8FB2-856CD9AA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Methodology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0EFB70-E163-48CB-A48F-47F1A6F1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endParaRPr lang="en-US" sz="6200" b="1" dirty="0" smtClean="0"/>
          </a:p>
          <a:p>
            <a:pPr marL="0" indent="0">
              <a:buNone/>
            </a:pPr>
            <a:r>
              <a:rPr lang="en-US" sz="10400" b="1" dirty="0" smtClean="0"/>
              <a:t>Objective 2: Interfacing set of six tactile switches with 8051 microcontroller</a:t>
            </a:r>
          </a:p>
          <a:p>
            <a:pPr marL="0" indent="0">
              <a:buNone/>
            </a:pPr>
            <a:endParaRPr lang="en-US" sz="8000" b="1" dirty="0"/>
          </a:p>
          <a:p>
            <a:pPr marL="0" indent="0" algn="just">
              <a:buNone/>
            </a:pPr>
            <a:r>
              <a:rPr lang="en-US" sz="8000" dirty="0" smtClean="0"/>
              <a:t>* Four switches are interfaced to the port P1.1, P1.2, P1.3, P1.4 of the microcontroller through   </a:t>
            </a:r>
          </a:p>
          <a:p>
            <a:pPr marL="0" indent="0" algn="just">
              <a:buNone/>
            </a:pPr>
            <a:r>
              <a:rPr lang="en-US" sz="8000" dirty="0" smtClean="0"/>
              <a:t>    which voter can cast his/her vote.                                </a:t>
            </a:r>
          </a:p>
          <a:p>
            <a:pPr marL="0" indent="0" algn="just">
              <a:buNone/>
            </a:pPr>
            <a:r>
              <a:rPr lang="en-US" sz="8000" dirty="0" smtClean="0"/>
              <a:t>* Other two  switches connected to the P1.0 and P1.5 of the controller  are basically start and</a:t>
            </a:r>
          </a:p>
          <a:p>
            <a:pPr marL="0" indent="0" algn="just">
              <a:buNone/>
            </a:pPr>
            <a:r>
              <a:rPr lang="en-US" sz="8000" dirty="0" smtClean="0"/>
              <a:t>   stop buttons. </a:t>
            </a:r>
          </a:p>
          <a:p>
            <a:pPr marL="0" indent="0" algn="just">
              <a:buNone/>
            </a:pPr>
            <a:r>
              <a:rPr lang="en-US" sz="8000" dirty="0" smtClean="0"/>
              <a:t>* At the beginning, the start button is to be pressed to start the voting process</a:t>
            </a:r>
          </a:p>
          <a:p>
            <a:pPr marL="0" indent="0" algn="just">
              <a:buNone/>
            </a:pPr>
            <a:r>
              <a:rPr lang="en-US" sz="8000" dirty="0" smtClean="0"/>
              <a:t>* The voter can cast his/her vote to a particular candidate through switches.</a:t>
            </a:r>
          </a:p>
          <a:p>
            <a:pPr marL="0" indent="0" algn="just">
              <a:buNone/>
            </a:pPr>
            <a:r>
              <a:rPr lang="en-US" sz="8000" dirty="0" smtClean="0"/>
              <a:t>* After the vote is casted, start button is to be pressed again before another voter casts his vote.</a:t>
            </a:r>
          </a:p>
          <a:p>
            <a:pPr marL="0" indent="0" algn="just">
              <a:buNone/>
            </a:pPr>
            <a:r>
              <a:rPr lang="en-US" sz="8000" dirty="0" smtClean="0"/>
              <a:t>* Once the voting is completed, the stop button is to be pressed and result of the election is seen in</a:t>
            </a:r>
          </a:p>
          <a:p>
            <a:pPr marL="0" indent="0" algn="just">
              <a:buNone/>
            </a:pPr>
            <a:r>
              <a:rPr lang="en-US" sz="8000" dirty="0" smtClean="0"/>
              <a:t>    the LCD display.</a:t>
            </a:r>
          </a:p>
          <a:p>
            <a:pPr marL="0" indent="0" algn="just">
              <a:buNone/>
            </a:pPr>
            <a:endParaRPr lang="en-US" sz="8000" dirty="0" smtClean="0"/>
          </a:p>
          <a:p>
            <a:pPr marL="0" indent="0" algn="just">
              <a:buNone/>
            </a:pPr>
            <a:endParaRPr lang="en-US" sz="8000" dirty="0" smtClean="0"/>
          </a:p>
          <a:p>
            <a:pPr marL="0" indent="0" algn="just">
              <a:buNone/>
            </a:pPr>
            <a:endParaRPr lang="en-US" sz="8000" dirty="0" smtClean="0"/>
          </a:p>
          <a:p>
            <a:pPr marL="0" indent="0" algn="just">
              <a:buNone/>
            </a:pPr>
            <a:endParaRPr lang="en-US" sz="8000" dirty="0" smtClean="0"/>
          </a:p>
          <a:p>
            <a:pPr marL="0" indent="0" algn="just">
              <a:buNone/>
            </a:pPr>
            <a:endParaRPr lang="en-US" sz="8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218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1" y="1786437"/>
            <a:ext cx="10515600" cy="4351338"/>
          </a:xfrm>
        </p:spPr>
        <p:txBody>
          <a:bodyPr/>
          <a:lstStyle/>
          <a:p>
            <a:pPr lvl="0">
              <a:buNone/>
            </a:pPr>
            <a:r>
              <a:rPr lang="en-US" sz="2400" b="1" dirty="0" smtClean="0"/>
              <a:t>Objective 3: </a:t>
            </a:r>
            <a:r>
              <a:rPr lang="en-US" b="1" dirty="0" smtClean="0"/>
              <a:t>Interfacing LED with 8051 microcontroller. </a:t>
            </a:r>
          </a:p>
          <a:p>
            <a:pPr>
              <a:buNone/>
            </a:pPr>
            <a:r>
              <a:rPr lang="en-US" dirty="0" smtClean="0"/>
              <a:t>* There are four LED’s interfaced with AT89C51 microcontroller. </a:t>
            </a:r>
          </a:p>
          <a:p>
            <a:pPr>
              <a:buNone/>
            </a:pPr>
            <a:r>
              <a:rPr lang="en-US" dirty="0" smtClean="0"/>
              <a:t>* These LED’s are connected to port P0.0, P0.1, P0.2, P0.3 of the</a:t>
            </a:r>
          </a:p>
          <a:p>
            <a:pPr>
              <a:buNone/>
            </a:pPr>
            <a:r>
              <a:rPr lang="en-US" dirty="0" smtClean="0"/>
              <a:t>    AT89C51 microcontroller.</a:t>
            </a:r>
          </a:p>
          <a:p>
            <a:pPr>
              <a:buNone/>
            </a:pPr>
            <a:r>
              <a:rPr lang="en-US" dirty="0" smtClean="0"/>
              <a:t>* These four LED’s are assigned to the four candidates.</a:t>
            </a:r>
          </a:p>
          <a:p>
            <a:pPr>
              <a:buNone/>
            </a:pPr>
            <a:r>
              <a:rPr lang="en-US" dirty="0" smtClean="0"/>
              <a:t>* When the voter casts the vote, the associated LED  would go high.</a:t>
            </a:r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 smtClean="0"/>
              <a:t>Objective </a:t>
            </a:r>
            <a:r>
              <a:rPr lang="en-US" b="1" dirty="0" smtClean="0"/>
              <a:t>4: Interfacing </a:t>
            </a:r>
            <a:r>
              <a:rPr lang="en-US" b="1" dirty="0" smtClean="0"/>
              <a:t>buzzer with 8051 microcontroller.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* The buzzer is interfaced to the port P0.7 of the microcontroller. </a:t>
            </a:r>
          </a:p>
          <a:p>
            <a:pPr>
              <a:buNone/>
            </a:pPr>
            <a:r>
              <a:rPr lang="en-US" dirty="0" smtClean="0"/>
              <a:t>* The buzzer has got two terminals namely positive and negative which are connected to </a:t>
            </a:r>
            <a:r>
              <a:rPr lang="en-US" dirty="0" err="1" smtClean="0"/>
              <a:t>vcc</a:t>
            </a:r>
            <a:r>
              <a:rPr lang="en-US" dirty="0" smtClean="0"/>
              <a:t> and P0.7 respectively. </a:t>
            </a:r>
          </a:p>
          <a:p>
            <a:pPr>
              <a:buNone/>
            </a:pPr>
            <a:r>
              <a:rPr lang="en-US" dirty="0" smtClean="0"/>
              <a:t>* Whenever voter votes to a particular candidate through tactile switches, the buzzer would buzz for some time indicating that the vote has been casted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67778-A5AF-4B87-9D70-125B707E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71153"/>
          </a:xfrm>
        </p:spPr>
        <p:txBody>
          <a:bodyPr/>
          <a:lstStyle/>
          <a:p>
            <a:r>
              <a:rPr lang="en-US" dirty="0"/>
              <a:t>List of the Components  Required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E7960921-58BE-4FA7-A2F7-74D10B174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99070137"/>
              </p:ext>
            </p:extLst>
          </p:nvPr>
        </p:nvGraphicFramePr>
        <p:xfrm>
          <a:off x="1463038" y="872010"/>
          <a:ext cx="9144001" cy="5264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385">
                  <a:extLst>
                    <a:ext uri="{9D8B030D-6E8A-4147-A177-3AD203B41FA5}">
                      <a16:colId xmlns="" xmlns:a16="http://schemas.microsoft.com/office/drawing/2014/main" val="3342137004"/>
                    </a:ext>
                  </a:extLst>
                </a:gridCol>
                <a:gridCol w="4598126">
                  <a:extLst>
                    <a:ext uri="{9D8B030D-6E8A-4147-A177-3AD203B41FA5}">
                      <a16:colId xmlns="" xmlns:a16="http://schemas.microsoft.com/office/drawing/2014/main" val="1441108722"/>
                    </a:ext>
                  </a:extLst>
                </a:gridCol>
                <a:gridCol w="1972490">
                  <a:extLst>
                    <a:ext uri="{9D8B030D-6E8A-4147-A177-3AD203B41FA5}">
                      <a16:colId xmlns="" xmlns:a16="http://schemas.microsoft.com/office/drawing/2014/main" val="2698240517"/>
                    </a:ext>
                  </a:extLst>
                </a:gridCol>
              </a:tblGrid>
              <a:tr h="760847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Description 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unit price </a:t>
                      </a:r>
                    </a:p>
                    <a:p>
                      <a:pPr algn="l"/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5021238"/>
                  </a:ext>
                </a:extLst>
              </a:tr>
              <a:tr h="35154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/>
                        <a:t>Relimates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 smtClean="0"/>
                        <a:t>8</a:t>
                      </a:r>
                      <a:r>
                        <a:rPr lang="en-IN" sz="1800" b="0" baseline="0" dirty="0" smtClean="0"/>
                        <a:t> pin and 4 pin</a:t>
                      </a:r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 smtClean="0"/>
                        <a:t>5/-</a:t>
                      </a:r>
                      <a:endParaRPr lang="en-IN" sz="1800" b="0" dirty="0"/>
                    </a:p>
                  </a:txBody>
                  <a:tcPr/>
                </a:tc>
              </a:tr>
              <a:tr h="41037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AT89C51</a:t>
                      </a:r>
                      <a:r>
                        <a:rPr lang="en-IN" baseline="0" dirty="0" smtClean="0"/>
                        <a:t> Microcontroller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 Microcontroller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mtClean="0"/>
                        <a:t>100</a:t>
                      </a:r>
                      <a:r>
                        <a:rPr lang="en-IN" dirty="0" smtClean="0"/>
                        <a:t>/-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4825338"/>
                  </a:ext>
                </a:extLst>
              </a:tr>
              <a:tr h="326861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PCB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Printed</a:t>
                      </a:r>
                      <a:r>
                        <a:rPr lang="en-IN" baseline="0" dirty="0" smtClean="0"/>
                        <a:t> Circuit Board.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150/-</a:t>
                      </a:r>
                      <a:endParaRPr lang="en-IN" dirty="0"/>
                    </a:p>
                  </a:txBody>
                  <a:tcPr/>
                </a:tc>
              </a:tr>
              <a:tr h="41037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Tactile</a:t>
                      </a:r>
                      <a:r>
                        <a:rPr lang="en-IN" baseline="0" dirty="0" smtClean="0"/>
                        <a:t> Switches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Used  for voting purpose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5/-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0236393"/>
                  </a:ext>
                </a:extLst>
              </a:tr>
              <a:tr h="326861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LED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Light</a:t>
                      </a:r>
                      <a:r>
                        <a:rPr lang="en-IN" baseline="0" dirty="0" smtClean="0"/>
                        <a:t> Emitting Diode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3/-</a:t>
                      </a:r>
                      <a:endParaRPr lang="en-IN" dirty="0"/>
                    </a:p>
                  </a:txBody>
                  <a:tcPr/>
                </a:tc>
              </a:tr>
              <a:tr h="397307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Buzzer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Would</a:t>
                      </a:r>
                      <a:r>
                        <a:rPr lang="en-IN" baseline="0" dirty="0" smtClean="0"/>
                        <a:t> buzz</a:t>
                      </a:r>
                      <a:r>
                        <a:rPr lang="en-IN" dirty="0" smtClean="0"/>
                        <a:t> when vote is</a:t>
                      </a:r>
                      <a:r>
                        <a:rPr lang="en-IN" baseline="0" dirty="0" smtClean="0"/>
                        <a:t> casted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5/-</a:t>
                      </a:r>
                      <a:endParaRPr lang="en-IN" dirty="0"/>
                    </a:p>
                  </a:txBody>
                  <a:tcPr/>
                </a:tc>
              </a:tr>
              <a:tr h="452317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Resistors</a:t>
                      </a:r>
                      <a:r>
                        <a:rPr lang="en-IN" baseline="0" dirty="0" smtClean="0"/>
                        <a:t> and capacitors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1k,3.3k,2.2k,10k,0.1uF,33pF, 150 pF,</a:t>
                      </a:r>
                      <a:r>
                        <a:rPr lang="en-IN" baseline="0" dirty="0" smtClean="0"/>
                        <a:t> 10uF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50/-</a:t>
                      </a:r>
                      <a:endParaRPr lang="en-IN" dirty="0"/>
                    </a:p>
                  </a:txBody>
                  <a:tcPr/>
                </a:tc>
              </a:tr>
              <a:tr h="326861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IC</a:t>
                      </a:r>
                      <a:r>
                        <a:rPr lang="en-IN" baseline="0" dirty="0" smtClean="0"/>
                        <a:t> base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40 pin</a:t>
                      </a:r>
                      <a:r>
                        <a:rPr lang="en-IN" baseline="0" dirty="0" smtClean="0"/>
                        <a:t> IC 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10/-</a:t>
                      </a:r>
                      <a:endParaRPr lang="en-IN" dirty="0"/>
                    </a:p>
                  </a:txBody>
                  <a:tcPr/>
                </a:tc>
              </a:tr>
              <a:tr h="326861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16x2 LCD</a:t>
                      </a:r>
                      <a:r>
                        <a:rPr lang="en-IN" baseline="0" dirty="0" smtClean="0"/>
                        <a:t> display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Liquid Crystal</a:t>
                      </a:r>
                      <a:r>
                        <a:rPr lang="en-IN" baseline="0" dirty="0" smtClean="0"/>
                        <a:t> Display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180/-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2905810"/>
                  </a:ext>
                </a:extLst>
              </a:tr>
              <a:tr h="41037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Crystal</a:t>
                      </a:r>
                      <a:r>
                        <a:rPr lang="en-IN" baseline="0" dirty="0" smtClean="0"/>
                        <a:t> Oscillator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11.0592</a:t>
                      </a:r>
                      <a:r>
                        <a:rPr lang="en-IN" baseline="0" dirty="0" smtClean="0"/>
                        <a:t> MHz crystal oscillator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20/-</a:t>
                      </a:r>
                      <a:endParaRPr lang="en-IN" dirty="0"/>
                    </a:p>
                  </a:txBody>
                  <a:tcPr/>
                </a:tc>
              </a:tr>
              <a:tr h="41037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Jumper</a:t>
                      </a:r>
                      <a:r>
                        <a:rPr lang="en-IN" baseline="0" dirty="0" smtClean="0"/>
                        <a:t> wires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Used to connected</a:t>
                      </a:r>
                      <a:r>
                        <a:rPr lang="en-IN" baseline="0" dirty="0" smtClean="0"/>
                        <a:t>  various 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 5/-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73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571</Words>
  <Application>Microsoft Office PowerPoint</Application>
  <PresentationFormat>Custom</PresentationFormat>
  <Paragraphs>97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ELECTRONIC VOTING MACHINE USING 8051 MICROCONTROLLER </vt:lpstr>
      <vt:lpstr>Objectives:</vt:lpstr>
      <vt:lpstr>Block Diagram </vt:lpstr>
      <vt:lpstr>Methodology</vt:lpstr>
      <vt:lpstr>Methodology</vt:lpstr>
      <vt:lpstr>Methodology</vt:lpstr>
      <vt:lpstr>Methodology</vt:lpstr>
      <vt:lpstr>List of the Components  Required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the Mini project&gt;</dc:title>
  <dc:creator>Sukesh Rao M</dc:creator>
  <cp:lastModifiedBy>admin</cp:lastModifiedBy>
  <cp:revision>13</cp:revision>
  <dcterms:created xsi:type="dcterms:W3CDTF">2020-02-29T16:50:27Z</dcterms:created>
  <dcterms:modified xsi:type="dcterms:W3CDTF">2022-12-27T03:09:41Z</dcterms:modified>
</cp:coreProperties>
</file>