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3" r:id="rId8"/>
    <p:sldId id="264" r:id="rId9"/>
    <p:sldId id="265" r:id="rId10"/>
    <p:sldId id="266" r:id="rId11"/>
    <p:sldId id="267" r:id="rId12"/>
    <p:sldId id="271" r:id="rId13"/>
    <p:sldId id="268" r:id="rId14"/>
    <p:sldId id="269" r:id="rId15"/>
    <p:sldId id="270" r:id="rId16"/>
    <p:sldId id="272" r:id="rId17"/>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82816-8C22-48E9-A367-85B15ED7014A}" v="55" dt="2023-12-13T13:52:06.305"/>
  </p1510:revLst>
</p1510:revInfo>
</file>

<file path=ppt/tableStyles.xml><?xml version="1.0" encoding="utf-8"?>
<a:tblStyleLst xmlns:a="http://schemas.openxmlformats.org/drawingml/2006/main" def="{C00D9A4A-28C4-4750-A7BB-1029E8D2F83C}">
  <a:tblStyle styleId="{C00D9A4A-28C4-4750-A7BB-1029E8D2F83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835" y="29"/>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a Athreya" userId="8f9a9bb5de1df175" providerId="LiveId" clId="{CA682816-8C22-48E9-A367-85B15ED7014A}"/>
    <pc:docChg chg="undo redo custSel addSld delSld modSld sldOrd modMainMaster">
      <pc:chgData name="Akshata Athreya" userId="8f9a9bb5de1df175" providerId="LiveId" clId="{CA682816-8C22-48E9-A367-85B15ED7014A}" dt="2023-12-13T13:54:39.048" v="1277" actId="2696"/>
      <pc:docMkLst>
        <pc:docMk/>
      </pc:docMkLst>
      <pc:sldChg chg="addSp delSp modSp mod">
        <pc:chgData name="Akshata Athreya" userId="8f9a9bb5de1df175" providerId="LiveId" clId="{CA682816-8C22-48E9-A367-85B15ED7014A}" dt="2023-12-13T13:53:15.464" v="1266" actId="478"/>
        <pc:sldMkLst>
          <pc:docMk/>
          <pc:sldMk cId="0" sldId="256"/>
        </pc:sldMkLst>
        <pc:spChg chg="del">
          <ac:chgData name="Akshata Athreya" userId="8f9a9bb5de1df175" providerId="LiveId" clId="{CA682816-8C22-48E9-A367-85B15ED7014A}" dt="2023-12-13T02:52:57.560" v="206" actId="478"/>
          <ac:spMkLst>
            <pc:docMk/>
            <pc:sldMk cId="0" sldId="256"/>
            <ac:spMk id="5" creationId="{3E77BC19-67C2-6A9E-40B6-DEFD3E2061EB}"/>
          </ac:spMkLst>
        </pc:spChg>
        <pc:spChg chg="add del mod topLvl">
          <ac:chgData name="Akshata Athreya" userId="8f9a9bb5de1df175" providerId="LiveId" clId="{CA682816-8C22-48E9-A367-85B15ED7014A}" dt="2023-12-13T02:46:38.851" v="31" actId="20577"/>
          <ac:spMkLst>
            <pc:docMk/>
            <pc:sldMk cId="0" sldId="256"/>
            <ac:spMk id="90" creationId="{00000000-0000-0000-0000-000000000000}"/>
          </ac:spMkLst>
        </pc:spChg>
        <pc:spChg chg="mod topLvl">
          <ac:chgData name="Akshata Athreya" userId="8f9a9bb5de1df175" providerId="LiveId" clId="{CA682816-8C22-48E9-A367-85B15ED7014A}" dt="2023-12-13T02:46:21.407" v="1" actId="478"/>
          <ac:spMkLst>
            <pc:docMk/>
            <pc:sldMk cId="0" sldId="256"/>
            <ac:spMk id="91" creationId="{00000000-0000-0000-0000-000000000000}"/>
          </ac:spMkLst>
        </pc:spChg>
        <pc:spChg chg="mod">
          <ac:chgData name="Akshata Athreya" userId="8f9a9bb5de1df175" providerId="LiveId" clId="{CA682816-8C22-48E9-A367-85B15ED7014A}" dt="2023-12-13T02:47:16.659" v="98" actId="20577"/>
          <ac:spMkLst>
            <pc:docMk/>
            <pc:sldMk cId="0" sldId="256"/>
            <ac:spMk id="100" creationId="{00000000-0000-0000-0000-000000000000}"/>
          </ac:spMkLst>
        </pc:spChg>
        <pc:spChg chg="mod">
          <ac:chgData name="Akshata Athreya" userId="8f9a9bb5de1df175" providerId="LiveId" clId="{CA682816-8C22-48E9-A367-85B15ED7014A}" dt="2023-12-13T13:52:02.705" v="1247" actId="1076"/>
          <ac:spMkLst>
            <pc:docMk/>
            <pc:sldMk cId="0" sldId="256"/>
            <ac:spMk id="101" creationId="{00000000-0000-0000-0000-000000000000}"/>
          </ac:spMkLst>
        </pc:spChg>
        <pc:spChg chg="mod">
          <ac:chgData name="Akshata Athreya" userId="8f9a9bb5de1df175" providerId="LiveId" clId="{CA682816-8C22-48E9-A367-85B15ED7014A}" dt="2023-12-13T13:52:46.186" v="1264" actId="20577"/>
          <ac:spMkLst>
            <pc:docMk/>
            <pc:sldMk cId="0" sldId="256"/>
            <ac:spMk id="102" creationId="{00000000-0000-0000-0000-000000000000}"/>
          </ac:spMkLst>
        </pc:spChg>
        <pc:spChg chg="mod">
          <ac:chgData name="Akshata Athreya" userId="8f9a9bb5de1df175" providerId="LiveId" clId="{CA682816-8C22-48E9-A367-85B15ED7014A}" dt="2023-12-13T02:56:39.256" v="268" actId="1076"/>
          <ac:spMkLst>
            <pc:docMk/>
            <pc:sldMk cId="0" sldId="256"/>
            <ac:spMk id="108" creationId="{00000000-0000-0000-0000-000000000000}"/>
          </ac:spMkLst>
        </pc:spChg>
        <pc:spChg chg="mod">
          <ac:chgData name="Akshata Athreya" userId="8f9a9bb5de1df175" providerId="LiveId" clId="{CA682816-8C22-48E9-A367-85B15ED7014A}" dt="2023-12-13T02:49:05.212" v="159" actId="20577"/>
          <ac:spMkLst>
            <pc:docMk/>
            <pc:sldMk cId="0" sldId="256"/>
            <ac:spMk id="110" creationId="{00000000-0000-0000-0000-000000000000}"/>
          </ac:spMkLst>
        </pc:spChg>
        <pc:grpChg chg="add del mod">
          <ac:chgData name="Akshata Athreya" userId="8f9a9bb5de1df175" providerId="LiveId" clId="{CA682816-8C22-48E9-A367-85B15ED7014A}" dt="2023-12-13T04:05:38.598" v="323" actId="1076"/>
          <ac:grpSpMkLst>
            <pc:docMk/>
            <pc:sldMk cId="0" sldId="256"/>
            <ac:grpSpMk id="89" creationId="{00000000-0000-0000-0000-000000000000}"/>
          </ac:grpSpMkLst>
        </pc:grpChg>
        <pc:picChg chg="add del mod">
          <ac:chgData name="Akshata Athreya" userId="8f9a9bb5de1df175" providerId="LiveId" clId="{CA682816-8C22-48E9-A367-85B15ED7014A}" dt="2023-12-13T13:53:15.464" v="1266" actId="478"/>
          <ac:picMkLst>
            <pc:docMk/>
            <pc:sldMk cId="0" sldId="256"/>
            <ac:picMk id="4" creationId="{D8BB5994-6B3A-1D97-083A-9010B0D3893F}"/>
          </ac:picMkLst>
        </pc:picChg>
      </pc:sldChg>
      <pc:sldChg chg="addSp delSp modSp mod">
        <pc:chgData name="Akshata Athreya" userId="8f9a9bb5de1df175" providerId="LiveId" clId="{CA682816-8C22-48E9-A367-85B15ED7014A}" dt="2023-12-13T02:56:54.887" v="270"/>
        <pc:sldMkLst>
          <pc:docMk/>
          <pc:sldMk cId="0" sldId="257"/>
        </pc:sldMkLst>
        <pc:spChg chg="add mod">
          <ac:chgData name="Akshata Athreya" userId="8f9a9bb5de1df175" providerId="LiveId" clId="{CA682816-8C22-48E9-A367-85B15ED7014A}" dt="2023-12-13T02:56:54.887" v="270"/>
          <ac:spMkLst>
            <pc:docMk/>
            <pc:sldMk cId="0" sldId="257"/>
            <ac:spMk id="2" creationId="{B77382D1-5650-AD46-AF07-78D32AA12364}"/>
          </ac:spMkLst>
        </pc:spChg>
        <pc:spChg chg="del mod">
          <ac:chgData name="Akshata Athreya" userId="8f9a9bb5de1df175" providerId="LiveId" clId="{CA682816-8C22-48E9-A367-85B15ED7014A}" dt="2023-12-13T02:52:04.969" v="205" actId="478"/>
          <ac:spMkLst>
            <pc:docMk/>
            <pc:sldMk cId="0" sldId="257"/>
            <ac:spMk id="2" creationId="{F12448E5-D2EB-9E1F-D9E4-B391F53BE65B}"/>
          </ac:spMkLst>
        </pc:spChg>
        <pc:spChg chg="mod">
          <ac:chgData name="Akshata Athreya" userId="8f9a9bb5de1df175" providerId="LiveId" clId="{CA682816-8C22-48E9-A367-85B15ED7014A}" dt="2023-12-13T02:53:15.291" v="209" actId="207"/>
          <ac:spMkLst>
            <pc:docMk/>
            <pc:sldMk cId="0" sldId="257"/>
            <ac:spMk id="122" creationId="{00000000-0000-0000-0000-000000000000}"/>
          </ac:spMkLst>
        </pc:spChg>
        <pc:spChg chg="del">
          <ac:chgData name="Akshata Athreya" userId="8f9a9bb5de1df175" providerId="LiveId" clId="{CA682816-8C22-48E9-A367-85B15ED7014A}" dt="2023-12-13T02:56:54.512" v="269" actId="478"/>
          <ac:spMkLst>
            <pc:docMk/>
            <pc:sldMk cId="0" sldId="257"/>
            <ac:spMk id="123" creationId="{00000000-0000-0000-0000-000000000000}"/>
          </ac:spMkLst>
        </pc:spChg>
      </pc:sldChg>
      <pc:sldChg chg="addSp delSp modSp mod">
        <pc:chgData name="Akshata Athreya" userId="8f9a9bb5de1df175" providerId="LiveId" clId="{CA682816-8C22-48E9-A367-85B15ED7014A}" dt="2023-12-13T04:36:04.673" v="466" actId="20577"/>
        <pc:sldMkLst>
          <pc:docMk/>
          <pc:sldMk cId="0" sldId="258"/>
        </pc:sldMkLst>
        <pc:spChg chg="del">
          <ac:chgData name="Akshata Athreya" userId="8f9a9bb5de1df175" providerId="LiveId" clId="{CA682816-8C22-48E9-A367-85B15ED7014A}" dt="2023-12-13T02:53:34.440" v="211" actId="478"/>
          <ac:spMkLst>
            <pc:docMk/>
            <pc:sldMk cId="0" sldId="258"/>
            <ac:spMk id="2" creationId="{41BC530E-5798-4A5B-36D8-686706DA737E}"/>
          </ac:spMkLst>
        </pc:spChg>
        <pc:spChg chg="add mod">
          <ac:chgData name="Akshata Athreya" userId="8f9a9bb5de1df175" providerId="LiveId" clId="{CA682816-8C22-48E9-A367-85B15ED7014A}" dt="2023-12-13T02:53:45.767" v="214" actId="1076"/>
          <ac:spMkLst>
            <pc:docMk/>
            <pc:sldMk cId="0" sldId="258"/>
            <ac:spMk id="3" creationId="{AB9D35CE-388E-DC2D-8CE1-84B4D7FD1463}"/>
          </ac:spMkLst>
        </pc:spChg>
        <pc:spChg chg="add mod">
          <ac:chgData name="Akshata Athreya" userId="8f9a9bb5de1df175" providerId="LiveId" clId="{CA682816-8C22-48E9-A367-85B15ED7014A}" dt="2023-12-13T02:57:01.300" v="272"/>
          <ac:spMkLst>
            <pc:docMk/>
            <pc:sldMk cId="0" sldId="258"/>
            <ac:spMk id="4" creationId="{4A4E47E7-210C-9007-03F8-0F5E36F94568}"/>
          </ac:spMkLst>
        </pc:spChg>
        <pc:spChg chg="del">
          <ac:chgData name="Akshata Athreya" userId="8f9a9bb5de1df175" providerId="LiveId" clId="{CA682816-8C22-48E9-A367-85B15ED7014A}" dt="2023-12-13T02:53:40.889" v="213" actId="478"/>
          <ac:spMkLst>
            <pc:docMk/>
            <pc:sldMk cId="0" sldId="258"/>
            <ac:spMk id="139" creationId="{00000000-0000-0000-0000-000000000000}"/>
          </ac:spMkLst>
        </pc:spChg>
        <pc:spChg chg="del">
          <ac:chgData name="Akshata Athreya" userId="8f9a9bb5de1df175" providerId="LiveId" clId="{CA682816-8C22-48E9-A367-85B15ED7014A}" dt="2023-12-13T02:57:00.805" v="271" actId="478"/>
          <ac:spMkLst>
            <pc:docMk/>
            <pc:sldMk cId="0" sldId="258"/>
            <ac:spMk id="140" creationId="{00000000-0000-0000-0000-000000000000}"/>
          </ac:spMkLst>
        </pc:spChg>
        <pc:spChg chg="mod">
          <ac:chgData name="Akshata Athreya" userId="8f9a9bb5de1df175" providerId="LiveId" clId="{CA682816-8C22-48E9-A367-85B15ED7014A}" dt="2023-12-13T04:36:04.673" v="466" actId="20577"/>
          <ac:spMkLst>
            <pc:docMk/>
            <pc:sldMk cId="0" sldId="258"/>
            <ac:spMk id="145" creationId="{00000000-0000-0000-0000-000000000000}"/>
          </ac:spMkLst>
        </pc:spChg>
      </pc:sldChg>
      <pc:sldChg chg="addSp delSp modSp mod">
        <pc:chgData name="Akshata Athreya" userId="8f9a9bb5de1df175" providerId="LiveId" clId="{CA682816-8C22-48E9-A367-85B15ED7014A}" dt="2023-12-13T13:53:37.555" v="1273" actId="1076"/>
        <pc:sldMkLst>
          <pc:docMk/>
          <pc:sldMk cId="0" sldId="259"/>
        </pc:sldMkLst>
        <pc:spChg chg="del">
          <ac:chgData name="Akshata Athreya" userId="8f9a9bb5de1df175" providerId="LiveId" clId="{CA682816-8C22-48E9-A367-85B15ED7014A}" dt="2023-12-13T02:53:53.939" v="216" actId="478"/>
          <ac:spMkLst>
            <pc:docMk/>
            <pc:sldMk cId="0" sldId="259"/>
            <ac:spMk id="2" creationId="{5B919114-3C2A-D05A-5AEF-BBD6ED68299E}"/>
          </ac:spMkLst>
        </pc:spChg>
        <pc:spChg chg="add mod">
          <ac:chgData name="Akshata Athreya" userId="8f9a9bb5de1df175" providerId="LiveId" clId="{CA682816-8C22-48E9-A367-85B15ED7014A}" dt="2023-12-13T02:53:55.641" v="217"/>
          <ac:spMkLst>
            <pc:docMk/>
            <pc:sldMk cId="0" sldId="259"/>
            <ac:spMk id="3" creationId="{3CFEAE9A-EAC7-DE67-AE43-C257392771E2}"/>
          </ac:spMkLst>
        </pc:spChg>
        <pc:spChg chg="add mod">
          <ac:chgData name="Akshata Athreya" userId="8f9a9bb5de1df175" providerId="LiveId" clId="{CA682816-8C22-48E9-A367-85B15ED7014A}" dt="2023-12-13T02:57:06.640" v="274"/>
          <ac:spMkLst>
            <pc:docMk/>
            <pc:sldMk cId="0" sldId="259"/>
            <ac:spMk id="4" creationId="{16EF396B-0EFF-CC19-2DEB-E833CB8C040C}"/>
          </ac:spMkLst>
        </pc:spChg>
        <pc:spChg chg="del">
          <ac:chgData name="Akshata Athreya" userId="8f9a9bb5de1df175" providerId="LiveId" clId="{CA682816-8C22-48E9-A367-85B15ED7014A}" dt="2023-12-13T02:53:50.599" v="215" actId="478"/>
          <ac:spMkLst>
            <pc:docMk/>
            <pc:sldMk cId="0" sldId="259"/>
            <ac:spMk id="156" creationId="{00000000-0000-0000-0000-000000000000}"/>
          </ac:spMkLst>
        </pc:spChg>
        <pc:spChg chg="del">
          <ac:chgData name="Akshata Athreya" userId="8f9a9bb5de1df175" providerId="LiveId" clId="{CA682816-8C22-48E9-A367-85B15ED7014A}" dt="2023-12-13T02:57:06.183" v="273" actId="478"/>
          <ac:spMkLst>
            <pc:docMk/>
            <pc:sldMk cId="0" sldId="259"/>
            <ac:spMk id="157" creationId="{00000000-0000-0000-0000-000000000000}"/>
          </ac:spMkLst>
        </pc:spChg>
        <pc:spChg chg="mod">
          <ac:chgData name="Akshata Athreya" userId="8f9a9bb5de1df175" providerId="LiveId" clId="{CA682816-8C22-48E9-A367-85B15ED7014A}" dt="2023-12-13T13:53:37.555" v="1273" actId="1076"/>
          <ac:spMkLst>
            <pc:docMk/>
            <pc:sldMk cId="0" sldId="259"/>
            <ac:spMk id="162" creationId="{00000000-0000-0000-0000-000000000000}"/>
          </ac:spMkLst>
        </pc:spChg>
        <pc:picChg chg="del mod">
          <ac:chgData name="Akshata Athreya" userId="8f9a9bb5de1df175" providerId="LiveId" clId="{CA682816-8C22-48E9-A367-85B15ED7014A}" dt="2023-12-13T13:53:04.225" v="1265" actId="478"/>
          <ac:picMkLst>
            <pc:docMk/>
            <pc:sldMk cId="0" sldId="259"/>
            <ac:picMk id="163" creationId="{00000000-0000-0000-0000-000000000000}"/>
          </ac:picMkLst>
        </pc:picChg>
      </pc:sldChg>
      <pc:sldChg chg="addSp delSp modSp mod">
        <pc:chgData name="Akshata Athreya" userId="8f9a9bb5de1df175" providerId="LiveId" clId="{CA682816-8C22-48E9-A367-85B15ED7014A}" dt="2023-12-13T13:54:01.156" v="1274" actId="478"/>
        <pc:sldMkLst>
          <pc:docMk/>
          <pc:sldMk cId="0" sldId="260"/>
        </pc:sldMkLst>
        <pc:spChg chg="del">
          <ac:chgData name="Akshata Athreya" userId="8f9a9bb5de1df175" providerId="LiveId" clId="{CA682816-8C22-48E9-A367-85B15ED7014A}" dt="2023-12-13T02:54:07.975" v="221" actId="478"/>
          <ac:spMkLst>
            <pc:docMk/>
            <pc:sldMk cId="0" sldId="260"/>
            <ac:spMk id="2" creationId="{EB6E6962-1C65-786F-9F62-D2F518CF08ED}"/>
          </ac:spMkLst>
        </pc:spChg>
        <pc:spChg chg="add mod">
          <ac:chgData name="Akshata Athreya" userId="8f9a9bb5de1df175" providerId="LiveId" clId="{CA682816-8C22-48E9-A367-85B15ED7014A}" dt="2023-12-13T02:54:08.697" v="222"/>
          <ac:spMkLst>
            <pc:docMk/>
            <pc:sldMk cId="0" sldId="260"/>
            <ac:spMk id="3" creationId="{173C3C7B-7145-07B7-3C43-757F83DE74D6}"/>
          </ac:spMkLst>
        </pc:spChg>
        <pc:spChg chg="add mod">
          <ac:chgData name="Akshata Athreya" userId="8f9a9bb5de1df175" providerId="LiveId" clId="{CA682816-8C22-48E9-A367-85B15ED7014A}" dt="2023-12-13T02:57:13.374" v="276"/>
          <ac:spMkLst>
            <pc:docMk/>
            <pc:sldMk cId="0" sldId="260"/>
            <ac:spMk id="4" creationId="{69A788F9-730C-43D2-6BD1-D927075D11E7}"/>
          </ac:spMkLst>
        </pc:spChg>
        <pc:spChg chg="del">
          <ac:chgData name="Akshata Athreya" userId="8f9a9bb5de1df175" providerId="LiveId" clId="{CA682816-8C22-48E9-A367-85B15ED7014A}" dt="2023-12-13T02:54:03.998" v="220" actId="478"/>
          <ac:spMkLst>
            <pc:docMk/>
            <pc:sldMk cId="0" sldId="260"/>
            <ac:spMk id="174" creationId="{00000000-0000-0000-0000-000000000000}"/>
          </ac:spMkLst>
        </pc:spChg>
        <pc:spChg chg="del">
          <ac:chgData name="Akshata Athreya" userId="8f9a9bb5de1df175" providerId="LiveId" clId="{CA682816-8C22-48E9-A367-85B15ED7014A}" dt="2023-12-13T02:57:13.044" v="275" actId="478"/>
          <ac:spMkLst>
            <pc:docMk/>
            <pc:sldMk cId="0" sldId="260"/>
            <ac:spMk id="175" creationId="{00000000-0000-0000-0000-000000000000}"/>
          </ac:spMkLst>
        </pc:spChg>
        <pc:spChg chg="mod">
          <ac:chgData name="Akshata Athreya" userId="8f9a9bb5de1df175" providerId="LiveId" clId="{CA682816-8C22-48E9-A367-85B15ED7014A}" dt="2023-12-13T04:49:00.900" v="555" actId="5793"/>
          <ac:spMkLst>
            <pc:docMk/>
            <pc:sldMk cId="0" sldId="260"/>
            <ac:spMk id="180" creationId="{00000000-0000-0000-0000-000000000000}"/>
          </ac:spMkLst>
        </pc:spChg>
        <pc:grpChg chg="add del">
          <ac:chgData name="Akshata Athreya" userId="8f9a9bb5de1df175" providerId="LiveId" clId="{CA682816-8C22-48E9-A367-85B15ED7014A}" dt="2023-12-13T02:54:01.757" v="219" actId="478"/>
          <ac:grpSpMkLst>
            <pc:docMk/>
            <pc:sldMk cId="0" sldId="260"/>
            <ac:grpSpMk id="169" creationId="{00000000-0000-0000-0000-000000000000}"/>
          </ac:grpSpMkLst>
        </pc:grpChg>
        <pc:picChg chg="del mod">
          <ac:chgData name="Akshata Athreya" userId="8f9a9bb5de1df175" providerId="LiveId" clId="{CA682816-8C22-48E9-A367-85B15ED7014A}" dt="2023-12-13T13:54:01.156" v="1274" actId="478"/>
          <ac:picMkLst>
            <pc:docMk/>
            <pc:sldMk cId="0" sldId="260"/>
            <ac:picMk id="181" creationId="{00000000-0000-0000-0000-000000000000}"/>
          </ac:picMkLst>
        </pc:picChg>
      </pc:sldChg>
      <pc:sldChg chg="addSp delSp modSp mod">
        <pc:chgData name="Akshata Athreya" userId="8f9a9bb5de1df175" providerId="LiveId" clId="{CA682816-8C22-48E9-A367-85B15ED7014A}" dt="2023-12-13T04:55:39.246" v="583" actId="404"/>
        <pc:sldMkLst>
          <pc:docMk/>
          <pc:sldMk cId="0" sldId="261"/>
        </pc:sldMkLst>
        <pc:spChg chg="del">
          <ac:chgData name="Akshata Athreya" userId="8f9a9bb5de1df175" providerId="LiveId" clId="{CA682816-8C22-48E9-A367-85B15ED7014A}" dt="2023-12-13T02:54:17.861" v="224" actId="478"/>
          <ac:spMkLst>
            <pc:docMk/>
            <pc:sldMk cId="0" sldId="261"/>
            <ac:spMk id="2" creationId="{DED1019D-C31E-3D6D-49AA-B1FC825A71AF}"/>
          </ac:spMkLst>
        </pc:spChg>
        <pc:spChg chg="add mod">
          <ac:chgData name="Akshata Athreya" userId="8f9a9bb5de1df175" providerId="LiveId" clId="{CA682816-8C22-48E9-A367-85B15ED7014A}" dt="2023-12-13T02:54:18.585" v="225"/>
          <ac:spMkLst>
            <pc:docMk/>
            <pc:sldMk cId="0" sldId="261"/>
            <ac:spMk id="3" creationId="{E4C7C225-1B5B-E79D-BA42-F30510B3F935}"/>
          </ac:spMkLst>
        </pc:spChg>
        <pc:spChg chg="add mod">
          <ac:chgData name="Akshata Athreya" userId="8f9a9bb5de1df175" providerId="LiveId" clId="{CA682816-8C22-48E9-A367-85B15ED7014A}" dt="2023-12-13T02:57:20.584" v="278"/>
          <ac:spMkLst>
            <pc:docMk/>
            <pc:sldMk cId="0" sldId="261"/>
            <ac:spMk id="4" creationId="{D6C8A444-A457-D2DD-CB8C-E85EA2391C3D}"/>
          </ac:spMkLst>
        </pc:spChg>
        <pc:spChg chg="del">
          <ac:chgData name="Akshata Athreya" userId="8f9a9bb5de1df175" providerId="LiveId" clId="{CA682816-8C22-48E9-A367-85B15ED7014A}" dt="2023-12-13T02:54:14.790" v="223" actId="478"/>
          <ac:spMkLst>
            <pc:docMk/>
            <pc:sldMk cId="0" sldId="261"/>
            <ac:spMk id="192" creationId="{00000000-0000-0000-0000-000000000000}"/>
          </ac:spMkLst>
        </pc:spChg>
        <pc:spChg chg="del">
          <ac:chgData name="Akshata Athreya" userId="8f9a9bb5de1df175" providerId="LiveId" clId="{CA682816-8C22-48E9-A367-85B15ED7014A}" dt="2023-12-13T02:57:20.199" v="277" actId="478"/>
          <ac:spMkLst>
            <pc:docMk/>
            <pc:sldMk cId="0" sldId="261"/>
            <ac:spMk id="193" creationId="{00000000-0000-0000-0000-000000000000}"/>
          </ac:spMkLst>
        </pc:spChg>
        <pc:spChg chg="mod">
          <ac:chgData name="Akshata Athreya" userId="8f9a9bb5de1df175" providerId="LiveId" clId="{CA682816-8C22-48E9-A367-85B15ED7014A}" dt="2023-12-13T04:55:39.246" v="583" actId="404"/>
          <ac:spMkLst>
            <pc:docMk/>
            <pc:sldMk cId="0" sldId="261"/>
            <ac:spMk id="198" creationId="{00000000-0000-0000-0000-000000000000}"/>
          </ac:spMkLst>
        </pc:spChg>
      </pc:sldChg>
      <pc:sldChg chg="addSp delSp modSp del mod ord">
        <pc:chgData name="Akshata Athreya" userId="8f9a9bb5de1df175" providerId="LiveId" clId="{CA682816-8C22-48E9-A367-85B15ED7014A}" dt="2023-12-13T13:54:39.048" v="1277" actId="2696"/>
        <pc:sldMkLst>
          <pc:docMk/>
          <pc:sldMk cId="0" sldId="262"/>
        </pc:sldMkLst>
        <pc:spChg chg="del">
          <ac:chgData name="Akshata Athreya" userId="8f9a9bb5de1df175" providerId="LiveId" clId="{CA682816-8C22-48E9-A367-85B15ED7014A}" dt="2023-12-13T02:54:27.478" v="227" actId="478"/>
          <ac:spMkLst>
            <pc:docMk/>
            <pc:sldMk cId="0" sldId="262"/>
            <ac:spMk id="2" creationId="{0A6027D3-043D-0CEC-65B0-674FD2659D7E}"/>
          </ac:spMkLst>
        </pc:spChg>
        <pc:spChg chg="add mod">
          <ac:chgData name="Akshata Athreya" userId="8f9a9bb5de1df175" providerId="LiveId" clId="{CA682816-8C22-48E9-A367-85B15ED7014A}" dt="2023-12-13T02:54:28.552" v="228"/>
          <ac:spMkLst>
            <pc:docMk/>
            <pc:sldMk cId="0" sldId="262"/>
            <ac:spMk id="3" creationId="{99087C3F-B627-50C6-C565-A6DA3624A0D9}"/>
          </ac:spMkLst>
        </pc:spChg>
        <pc:spChg chg="add mod">
          <ac:chgData name="Akshata Athreya" userId="8f9a9bb5de1df175" providerId="LiveId" clId="{CA682816-8C22-48E9-A367-85B15ED7014A}" dt="2023-12-13T02:57:26.741" v="280"/>
          <ac:spMkLst>
            <pc:docMk/>
            <pc:sldMk cId="0" sldId="262"/>
            <ac:spMk id="4" creationId="{EA3D7AA4-B485-5EF8-22BC-5324DCCC5965}"/>
          </ac:spMkLst>
        </pc:spChg>
        <pc:spChg chg="del">
          <ac:chgData name="Akshata Athreya" userId="8f9a9bb5de1df175" providerId="LiveId" clId="{CA682816-8C22-48E9-A367-85B15ED7014A}" dt="2023-12-13T02:54:24.160" v="226" actId="478"/>
          <ac:spMkLst>
            <pc:docMk/>
            <pc:sldMk cId="0" sldId="262"/>
            <ac:spMk id="209" creationId="{00000000-0000-0000-0000-000000000000}"/>
          </ac:spMkLst>
        </pc:spChg>
        <pc:spChg chg="del">
          <ac:chgData name="Akshata Athreya" userId="8f9a9bb5de1df175" providerId="LiveId" clId="{CA682816-8C22-48E9-A367-85B15ED7014A}" dt="2023-12-13T02:57:26.440" v="279" actId="478"/>
          <ac:spMkLst>
            <pc:docMk/>
            <pc:sldMk cId="0" sldId="262"/>
            <ac:spMk id="210" creationId="{00000000-0000-0000-0000-000000000000}"/>
          </ac:spMkLst>
        </pc:spChg>
      </pc:sldChg>
      <pc:sldChg chg="addSp delSp modSp mod">
        <pc:chgData name="Akshata Athreya" userId="8f9a9bb5de1df175" providerId="LiveId" clId="{CA682816-8C22-48E9-A367-85B15ED7014A}" dt="2023-12-13T13:03:18.716" v="603" actId="313"/>
        <pc:sldMkLst>
          <pc:docMk/>
          <pc:sldMk cId="0" sldId="263"/>
        </pc:sldMkLst>
        <pc:spChg chg="del">
          <ac:chgData name="Akshata Athreya" userId="8f9a9bb5de1df175" providerId="LiveId" clId="{CA682816-8C22-48E9-A367-85B15ED7014A}" dt="2023-12-13T02:54:42.153" v="230" actId="478"/>
          <ac:spMkLst>
            <pc:docMk/>
            <pc:sldMk cId="0" sldId="263"/>
            <ac:spMk id="2" creationId="{9484518F-DFFA-4AB1-A48C-2D16AA72825A}"/>
          </ac:spMkLst>
        </pc:spChg>
        <pc:spChg chg="add mod">
          <ac:chgData name="Akshata Athreya" userId="8f9a9bb5de1df175" providerId="LiveId" clId="{CA682816-8C22-48E9-A367-85B15ED7014A}" dt="2023-12-13T02:54:42.876" v="231"/>
          <ac:spMkLst>
            <pc:docMk/>
            <pc:sldMk cId="0" sldId="263"/>
            <ac:spMk id="3" creationId="{290FCB0F-AC9D-5330-1345-682CBDE8D72B}"/>
          </ac:spMkLst>
        </pc:spChg>
        <pc:spChg chg="add mod">
          <ac:chgData name="Akshata Athreya" userId="8f9a9bb5de1df175" providerId="LiveId" clId="{CA682816-8C22-48E9-A367-85B15ED7014A}" dt="2023-12-13T02:57:32.576" v="282"/>
          <ac:spMkLst>
            <pc:docMk/>
            <pc:sldMk cId="0" sldId="263"/>
            <ac:spMk id="4" creationId="{072B2001-6BAC-350F-EC3B-5A187D79A513}"/>
          </ac:spMkLst>
        </pc:spChg>
        <pc:spChg chg="del">
          <ac:chgData name="Akshata Athreya" userId="8f9a9bb5de1df175" providerId="LiveId" clId="{CA682816-8C22-48E9-A367-85B15ED7014A}" dt="2023-12-13T02:54:35.953" v="229" actId="478"/>
          <ac:spMkLst>
            <pc:docMk/>
            <pc:sldMk cId="0" sldId="263"/>
            <ac:spMk id="226" creationId="{00000000-0000-0000-0000-000000000000}"/>
          </ac:spMkLst>
        </pc:spChg>
        <pc:spChg chg="del">
          <ac:chgData name="Akshata Athreya" userId="8f9a9bb5de1df175" providerId="LiveId" clId="{CA682816-8C22-48E9-A367-85B15ED7014A}" dt="2023-12-13T02:57:32.171" v="281" actId="478"/>
          <ac:spMkLst>
            <pc:docMk/>
            <pc:sldMk cId="0" sldId="263"/>
            <ac:spMk id="227" creationId="{00000000-0000-0000-0000-000000000000}"/>
          </ac:spMkLst>
        </pc:spChg>
        <pc:spChg chg="mod">
          <ac:chgData name="Akshata Athreya" userId="8f9a9bb5de1df175" providerId="LiveId" clId="{CA682816-8C22-48E9-A367-85B15ED7014A}" dt="2023-12-13T13:03:18.716" v="603" actId="313"/>
          <ac:spMkLst>
            <pc:docMk/>
            <pc:sldMk cId="0" sldId="263"/>
            <ac:spMk id="232" creationId="{00000000-0000-0000-0000-000000000000}"/>
          </ac:spMkLst>
        </pc:spChg>
        <pc:picChg chg="del">
          <ac:chgData name="Akshata Athreya" userId="8f9a9bb5de1df175" providerId="LiveId" clId="{CA682816-8C22-48E9-A367-85B15ED7014A}" dt="2023-12-13T06:35:25.940" v="585" actId="478"/>
          <ac:picMkLst>
            <pc:docMk/>
            <pc:sldMk cId="0" sldId="263"/>
            <ac:picMk id="233" creationId="{00000000-0000-0000-0000-000000000000}"/>
          </ac:picMkLst>
        </pc:picChg>
      </pc:sldChg>
      <pc:sldChg chg="addSp delSp modSp mod">
        <pc:chgData name="Akshata Athreya" userId="8f9a9bb5de1df175" providerId="LiveId" clId="{CA682816-8C22-48E9-A367-85B15ED7014A}" dt="2023-12-13T13:07:05.887" v="656" actId="20577"/>
        <pc:sldMkLst>
          <pc:docMk/>
          <pc:sldMk cId="0" sldId="264"/>
        </pc:sldMkLst>
        <pc:spChg chg="del">
          <ac:chgData name="Akshata Athreya" userId="8f9a9bb5de1df175" providerId="LiveId" clId="{CA682816-8C22-48E9-A367-85B15ED7014A}" dt="2023-12-13T02:54:53.734" v="233" actId="478"/>
          <ac:spMkLst>
            <pc:docMk/>
            <pc:sldMk cId="0" sldId="264"/>
            <ac:spMk id="2" creationId="{827A60A7-5336-9DBD-57E8-C7BEC263C054}"/>
          </ac:spMkLst>
        </pc:spChg>
        <pc:spChg chg="add mod">
          <ac:chgData name="Akshata Athreya" userId="8f9a9bb5de1df175" providerId="LiveId" clId="{CA682816-8C22-48E9-A367-85B15ED7014A}" dt="2023-12-13T02:54:54.556" v="234"/>
          <ac:spMkLst>
            <pc:docMk/>
            <pc:sldMk cId="0" sldId="264"/>
            <ac:spMk id="3" creationId="{079B1005-B32C-05A2-0D68-73394A03810F}"/>
          </ac:spMkLst>
        </pc:spChg>
        <pc:spChg chg="add mod">
          <ac:chgData name="Akshata Athreya" userId="8f9a9bb5de1df175" providerId="LiveId" clId="{CA682816-8C22-48E9-A367-85B15ED7014A}" dt="2023-12-13T02:57:41.038" v="284"/>
          <ac:spMkLst>
            <pc:docMk/>
            <pc:sldMk cId="0" sldId="264"/>
            <ac:spMk id="4" creationId="{250443CA-CB90-3BC0-5242-D700589A1EEC}"/>
          </ac:spMkLst>
        </pc:spChg>
        <pc:spChg chg="del">
          <ac:chgData name="Akshata Athreya" userId="8f9a9bb5de1df175" providerId="LiveId" clId="{CA682816-8C22-48E9-A367-85B15ED7014A}" dt="2023-12-13T02:54:49.362" v="232" actId="478"/>
          <ac:spMkLst>
            <pc:docMk/>
            <pc:sldMk cId="0" sldId="264"/>
            <ac:spMk id="244" creationId="{00000000-0000-0000-0000-000000000000}"/>
          </ac:spMkLst>
        </pc:spChg>
        <pc:spChg chg="del">
          <ac:chgData name="Akshata Athreya" userId="8f9a9bb5de1df175" providerId="LiveId" clId="{CA682816-8C22-48E9-A367-85B15ED7014A}" dt="2023-12-13T02:57:40.786" v="283" actId="478"/>
          <ac:spMkLst>
            <pc:docMk/>
            <pc:sldMk cId="0" sldId="264"/>
            <ac:spMk id="245" creationId="{00000000-0000-0000-0000-000000000000}"/>
          </ac:spMkLst>
        </pc:spChg>
        <pc:spChg chg="add del mod">
          <ac:chgData name="Akshata Athreya" userId="8f9a9bb5de1df175" providerId="LiveId" clId="{CA682816-8C22-48E9-A367-85B15ED7014A}" dt="2023-12-13T13:07:05.887" v="656" actId="20577"/>
          <ac:spMkLst>
            <pc:docMk/>
            <pc:sldMk cId="0" sldId="264"/>
            <ac:spMk id="250" creationId="{00000000-0000-0000-0000-000000000000}"/>
          </ac:spMkLst>
        </pc:spChg>
        <pc:picChg chg="del">
          <ac:chgData name="Akshata Athreya" userId="8f9a9bb5de1df175" providerId="LiveId" clId="{CA682816-8C22-48E9-A367-85B15ED7014A}" dt="2023-12-13T13:04:16.626" v="604" actId="478"/>
          <ac:picMkLst>
            <pc:docMk/>
            <pc:sldMk cId="0" sldId="264"/>
            <ac:picMk id="251" creationId="{00000000-0000-0000-0000-000000000000}"/>
          </ac:picMkLst>
        </pc:picChg>
      </pc:sldChg>
      <pc:sldChg chg="addSp delSp modSp mod">
        <pc:chgData name="Akshata Athreya" userId="8f9a9bb5de1df175" providerId="LiveId" clId="{CA682816-8C22-48E9-A367-85B15ED7014A}" dt="2023-12-13T13:20:55.706" v="689" actId="1076"/>
        <pc:sldMkLst>
          <pc:docMk/>
          <pc:sldMk cId="0" sldId="265"/>
        </pc:sldMkLst>
        <pc:spChg chg="del">
          <ac:chgData name="Akshata Athreya" userId="8f9a9bb5de1df175" providerId="LiveId" clId="{CA682816-8C22-48E9-A367-85B15ED7014A}" dt="2023-12-13T02:55:02.923" v="236" actId="478"/>
          <ac:spMkLst>
            <pc:docMk/>
            <pc:sldMk cId="0" sldId="265"/>
            <ac:spMk id="2" creationId="{CE89E2F1-4BE3-8D79-68A2-D1A77678295C}"/>
          </ac:spMkLst>
        </pc:spChg>
        <pc:spChg chg="add mod">
          <ac:chgData name="Akshata Athreya" userId="8f9a9bb5de1df175" providerId="LiveId" clId="{CA682816-8C22-48E9-A367-85B15ED7014A}" dt="2023-12-13T02:55:03.474" v="237"/>
          <ac:spMkLst>
            <pc:docMk/>
            <pc:sldMk cId="0" sldId="265"/>
            <ac:spMk id="3" creationId="{4F16E707-3FE8-8F62-49DC-0D6085AECEDD}"/>
          </ac:spMkLst>
        </pc:spChg>
        <pc:spChg chg="add mod">
          <ac:chgData name="Akshata Athreya" userId="8f9a9bb5de1df175" providerId="LiveId" clId="{CA682816-8C22-48E9-A367-85B15ED7014A}" dt="2023-12-13T02:57:48.909" v="286"/>
          <ac:spMkLst>
            <pc:docMk/>
            <pc:sldMk cId="0" sldId="265"/>
            <ac:spMk id="4" creationId="{CAA3D91E-6D30-8014-8C87-33B72356A7F2}"/>
          </ac:spMkLst>
        </pc:spChg>
        <pc:spChg chg="del">
          <ac:chgData name="Akshata Athreya" userId="8f9a9bb5de1df175" providerId="LiveId" clId="{CA682816-8C22-48E9-A367-85B15ED7014A}" dt="2023-12-13T02:54:58.879" v="235" actId="478"/>
          <ac:spMkLst>
            <pc:docMk/>
            <pc:sldMk cId="0" sldId="265"/>
            <ac:spMk id="262" creationId="{00000000-0000-0000-0000-000000000000}"/>
          </ac:spMkLst>
        </pc:spChg>
        <pc:spChg chg="del">
          <ac:chgData name="Akshata Athreya" userId="8f9a9bb5de1df175" providerId="LiveId" clId="{CA682816-8C22-48E9-A367-85B15ED7014A}" dt="2023-12-13T02:57:48.609" v="285" actId="478"/>
          <ac:spMkLst>
            <pc:docMk/>
            <pc:sldMk cId="0" sldId="265"/>
            <ac:spMk id="263" creationId="{00000000-0000-0000-0000-000000000000}"/>
          </ac:spMkLst>
        </pc:spChg>
        <pc:spChg chg="mod">
          <ac:chgData name="Akshata Athreya" userId="8f9a9bb5de1df175" providerId="LiveId" clId="{CA682816-8C22-48E9-A367-85B15ED7014A}" dt="2023-12-13T13:20:55.706" v="689" actId="1076"/>
          <ac:spMkLst>
            <pc:docMk/>
            <pc:sldMk cId="0" sldId="265"/>
            <ac:spMk id="268" creationId="{00000000-0000-0000-0000-000000000000}"/>
          </ac:spMkLst>
        </pc:spChg>
        <pc:picChg chg="del">
          <ac:chgData name="Akshata Athreya" userId="8f9a9bb5de1df175" providerId="LiveId" clId="{CA682816-8C22-48E9-A367-85B15ED7014A}" dt="2023-12-13T13:17:26.535" v="658" actId="478"/>
          <ac:picMkLst>
            <pc:docMk/>
            <pc:sldMk cId="0" sldId="265"/>
            <ac:picMk id="269" creationId="{00000000-0000-0000-0000-000000000000}"/>
          </ac:picMkLst>
        </pc:picChg>
      </pc:sldChg>
      <pc:sldChg chg="addSp delSp modSp mod ord">
        <pc:chgData name="Akshata Athreya" userId="8f9a9bb5de1df175" providerId="LiveId" clId="{CA682816-8C22-48E9-A367-85B15ED7014A}" dt="2023-12-13T13:43:47.032" v="1172"/>
        <pc:sldMkLst>
          <pc:docMk/>
          <pc:sldMk cId="0" sldId="266"/>
        </pc:sldMkLst>
        <pc:spChg chg="del">
          <ac:chgData name="Akshata Athreya" userId="8f9a9bb5de1df175" providerId="LiveId" clId="{CA682816-8C22-48E9-A367-85B15ED7014A}" dt="2023-12-13T02:55:13.363" v="239" actId="478"/>
          <ac:spMkLst>
            <pc:docMk/>
            <pc:sldMk cId="0" sldId="266"/>
            <ac:spMk id="2" creationId="{8FE60193-781A-806D-569C-D3E698651EE0}"/>
          </ac:spMkLst>
        </pc:spChg>
        <pc:spChg chg="add mod">
          <ac:chgData name="Akshata Athreya" userId="8f9a9bb5de1df175" providerId="LiveId" clId="{CA682816-8C22-48E9-A367-85B15ED7014A}" dt="2023-12-13T02:55:13.773" v="240"/>
          <ac:spMkLst>
            <pc:docMk/>
            <pc:sldMk cId="0" sldId="266"/>
            <ac:spMk id="3" creationId="{B1BBBF0E-F59F-3146-3D2B-42C72C69DA83}"/>
          </ac:spMkLst>
        </pc:spChg>
        <pc:spChg chg="add mod">
          <ac:chgData name="Akshata Athreya" userId="8f9a9bb5de1df175" providerId="LiveId" clId="{CA682816-8C22-48E9-A367-85B15ED7014A}" dt="2023-12-13T02:57:59.014" v="288"/>
          <ac:spMkLst>
            <pc:docMk/>
            <pc:sldMk cId="0" sldId="266"/>
            <ac:spMk id="4" creationId="{FAF1DD3E-07BE-FE84-66F7-ED2E78EBC7D4}"/>
          </ac:spMkLst>
        </pc:spChg>
        <pc:spChg chg="del">
          <ac:chgData name="Akshata Athreya" userId="8f9a9bb5de1df175" providerId="LiveId" clId="{CA682816-8C22-48E9-A367-85B15ED7014A}" dt="2023-12-13T02:55:07.928" v="238" actId="478"/>
          <ac:spMkLst>
            <pc:docMk/>
            <pc:sldMk cId="0" sldId="266"/>
            <ac:spMk id="280" creationId="{00000000-0000-0000-0000-000000000000}"/>
          </ac:spMkLst>
        </pc:spChg>
        <pc:spChg chg="del">
          <ac:chgData name="Akshata Athreya" userId="8f9a9bb5de1df175" providerId="LiveId" clId="{CA682816-8C22-48E9-A367-85B15ED7014A}" dt="2023-12-13T02:57:58.668" v="287" actId="478"/>
          <ac:spMkLst>
            <pc:docMk/>
            <pc:sldMk cId="0" sldId="266"/>
            <ac:spMk id="281" creationId="{00000000-0000-0000-0000-000000000000}"/>
          </ac:spMkLst>
        </pc:spChg>
        <pc:spChg chg="mod">
          <ac:chgData name="Akshata Athreya" userId="8f9a9bb5de1df175" providerId="LiveId" clId="{CA682816-8C22-48E9-A367-85B15ED7014A}" dt="2023-12-13T13:43:31.355" v="1168"/>
          <ac:spMkLst>
            <pc:docMk/>
            <pc:sldMk cId="0" sldId="266"/>
            <ac:spMk id="286" creationId="{00000000-0000-0000-0000-000000000000}"/>
          </ac:spMkLst>
        </pc:spChg>
        <pc:picChg chg="del">
          <ac:chgData name="Akshata Athreya" userId="8f9a9bb5de1df175" providerId="LiveId" clId="{CA682816-8C22-48E9-A367-85B15ED7014A}" dt="2023-12-13T13:21:04.638" v="690" actId="478"/>
          <ac:picMkLst>
            <pc:docMk/>
            <pc:sldMk cId="0" sldId="266"/>
            <ac:picMk id="287" creationId="{00000000-0000-0000-0000-000000000000}"/>
          </ac:picMkLst>
        </pc:picChg>
      </pc:sldChg>
      <pc:sldChg chg="addSp delSp modSp mod">
        <pc:chgData name="Akshata Athreya" userId="8f9a9bb5de1df175" providerId="LiveId" clId="{CA682816-8C22-48E9-A367-85B15ED7014A}" dt="2023-12-13T13:38:59.515" v="1067" actId="1076"/>
        <pc:sldMkLst>
          <pc:docMk/>
          <pc:sldMk cId="0" sldId="267"/>
        </pc:sldMkLst>
        <pc:spChg chg="del">
          <ac:chgData name="Akshata Athreya" userId="8f9a9bb5de1df175" providerId="LiveId" clId="{CA682816-8C22-48E9-A367-85B15ED7014A}" dt="2023-12-13T02:55:27.387" v="242" actId="478"/>
          <ac:spMkLst>
            <pc:docMk/>
            <pc:sldMk cId="0" sldId="267"/>
            <ac:spMk id="2" creationId="{91630A9B-CD9F-773C-C3DB-D041203D252A}"/>
          </ac:spMkLst>
        </pc:spChg>
        <pc:spChg chg="add mod">
          <ac:chgData name="Akshata Athreya" userId="8f9a9bb5de1df175" providerId="LiveId" clId="{CA682816-8C22-48E9-A367-85B15ED7014A}" dt="2023-12-13T02:55:27.972" v="243"/>
          <ac:spMkLst>
            <pc:docMk/>
            <pc:sldMk cId="0" sldId="267"/>
            <ac:spMk id="3" creationId="{D5876DFE-DFFF-4E2B-1977-EAAA6272297B}"/>
          </ac:spMkLst>
        </pc:spChg>
        <pc:spChg chg="add mod">
          <ac:chgData name="Akshata Athreya" userId="8f9a9bb5de1df175" providerId="LiveId" clId="{CA682816-8C22-48E9-A367-85B15ED7014A}" dt="2023-12-13T02:58:03.998" v="290"/>
          <ac:spMkLst>
            <pc:docMk/>
            <pc:sldMk cId="0" sldId="267"/>
            <ac:spMk id="4" creationId="{08C72A77-4B72-5F1D-466C-D65DEE7F9D89}"/>
          </ac:spMkLst>
        </pc:spChg>
        <pc:spChg chg="del">
          <ac:chgData name="Akshata Athreya" userId="8f9a9bb5de1df175" providerId="LiveId" clId="{CA682816-8C22-48E9-A367-85B15ED7014A}" dt="2023-12-13T02:55:23.639" v="241" actId="478"/>
          <ac:spMkLst>
            <pc:docMk/>
            <pc:sldMk cId="0" sldId="267"/>
            <ac:spMk id="298" creationId="{00000000-0000-0000-0000-000000000000}"/>
          </ac:spMkLst>
        </pc:spChg>
        <pc:spChg chg="del">
          <ac:chgData name="Akshata Athreya" userId="8f9a9bb5de1df175" providerId="LiveId" clId="{CA682816-8C22-48E9-A367-85B15ED7014A}" dt="2023-12-13T02:58:03.745" v="289" actId="478"/>
          <ac:spMkLst>
            <pc:docMk/>
            <pc:sldMk cId="0" sldId="267"/>
            <ac:spMk id="299" creationId="{00000000-0000-0000-0000-000000000000}"/>
          </ac:spMkLst>
        </pc:spChg>
        <pc:spChg chg="del mod">
          <ac:chgData name="Akshata Athreya" userId="8f9a9bb5de1df175" providerId="LiveId" clId="{CA682816-8C22-48E9-A367-85B15ED7014A}" dt="2023-12-13T13:36:21.045" v="1043"/>
          <ac:spMkLst>
            <pc:docMk/>
            <pc:sldMk cId="0" sldId="267"/>
            <ac:spMk id="304" creationId="{00000000-0000-0000-0000-000000000000}"/>
          </ac:spMkLst>
        </pc:spChg>
        <pc:grpChg chg="mod">
          <ac:chgData name="Akshata Athreya" userId="8f9a9bb5de1df175" providerId="LiveId" clId="{CA682816-8C22-48E9-A367-85B15ED7014A}" dt="2023-12-13T13:38:32.405" v="1057" actId="1076"/>
          <ac:grpSpMkLst>
            <pc:docMk/>
            <pc:sldMk cId="0" sldId="267"/>
            <ac:grpSpMk id="301" creationId="{00000000-0000-0000-0000-000000000000}"/>
          </ac:grpSpMkLst>
        </pc:grpChg>
        <pc:picChg chg="add mod">
          <ac:chgData name="Akshata Athreya" userId="8f9a9bb5de1df175" providerId="LiveId" clId="{CA682816-8C22-48E9-A367-85B15ED7014A}" dt="2023-12-13T13:38:59.515" v="1067" actId="1076"/>
          <ac:picMkLst>
            <pc:docMk/>
            <pc:sldMk cId="0" sldId="267"/>
            <ac:picMk id="5" creationId="{508E5381-F444-5DD4-E5CC-926007FF7990}"/>
          </ac:picMkLst>
        </pc:picChg>
        <pc:picChg chg="add mod">
          <ac:chgData name="Akshata Athreya" userId="8f9a9bb5de1df175" providerId="LiveId" clId="{CA682816-8C22-48E9-A367-85B15ED7014A}" dt="2023-12-13T13:38:56.738" v="1066" actId="1076"/>
          <ac:picMkLst>
            <pc:docMk/>
            <pc:sldMk cId="0" sldId="267"/>
            <ac:picMk id="7" creationId="{C7970D7A-633D-FAB0-9DCA-24C7D4BA6FE1}"/>
          </ac:picMkLst>
        </pc:picChg>
        <pc:picChg chg="add mod">
          <ac:chgData name="Akshata Athreya" userId="8f9a9bb5de1df175" providerId="LiveId" clId="{CA682816-8C22-48E9-A367-85B15ED7014A}" dt="2023-12-13T13:38:53.755" v="1065" actId="1076"/>
          <ac:picMkLst>
            <pc:docMk/>
            <pc:sldMk cId="0" sldId="267"/>
            <ac:picMk id="9" creationId="{7427AF5A-7B57-80A6-82E6-25E753529B2F}"/>
          </ac:picMkLst>
        </pc:picChg>
        <pc:picChg chg="del mod">
          <ac:chgData name="Akshata Athreya" userId="8f9a9bb5de1df175" providerId="LiveId" clId="{CA682816-8C22-48E9-A367-85B15ED7014A}" dt="2023-12-13T13:35:35.837" v="1039" actId="478"/>
          <ac:picMkLst>
            <pc:docMk/>
            <pc:sldMk cId="0" sldId="267"/>
            <ac:picMk id="305" creationId="{00000000-0000-0000-0000-000000000000}"/>
          </ac:picMkLst>
        </pc:picChg>
      </pc:sldChg>
      <pc:sldChg chg="addSp delSp modSp mod">
        <pc:chgData name="Akshata Athreya" userId="8f9a9bb5de1df175" providerId="LiveId" clId="{CA682816-8C22-48E9-A367-85B15ED7014A}" dt="2023-12-13T13:48:12.815" v="1212" actId="5793"/>
        <pc:sldMkLst>
          <pc:docMk/>
          <pc:sldMk cId="0" sldId="268"/>
        </pc:sldMkLst>
        <pc:spChg chg="del">
          <ac:chgData name="Akshata Athreya" userId="8f9a9bb5de1df175" providerId="LiveId" clId="{CA682816-8C22-48E9-A367-85B15ED7014A}" dt="2023-12-13T02:58:11.282" v="291" actId="478"/>
          <ac:spMkLst>
            <pc:docMk/>
            <pc:sldMk cId="0" sldId="268"/>
            <ac:spMk id="2" creationId="{0962A2B3-0272-BCE7-AA5B-679688F27709}"/>
          </ac:spMkLst>
        </pc:spChg>
        <pc:spChg chg="add mod">
          <ac:chgData name="Akshata Athreya" userId="8f9a9bb5de1df175" providerId="LiveId" clId="{CA682816-8C22-48E9-A367-85B15ED7014A}" dt="2023-12-13T02:58:15.239" v="293"/>
          <ac:spMkLst>
            <pc:docMk/>
            <pc:sldMk cId="0" sldId="268"/>
            <ac:spMk id="3" creationId="{1CEECA1E-9193-5595-BB94-AD3C3B179EC8}"/>
          </ac:spMkLst>
        </pc:spChg>
        <pc:spChg chg="add mod">
          <ac:chgData name="Akshata Athreya" userId="8f9a9bb5de1df175" providerId="LiveId" clId="{CA682816-8C22-48E9-A367-85B15ED7014A}" dt="2023-12-13T02:58:59.943" v="304"/>
          <ac:spMkLst>
            <pc:docMk/>
            <pc:sldMk cId="0" sldId="268"/>
            <ac:spMk id="4" creationId="{34936B70-0D86-5F2A-3446-8283D7675B3D}"/>
          </ac:spMkLst>
        </pc:spChg>
        <pc:spChg chg="del">
          <ac:chgData name="Akshata Athreya" userId="8f9a9bb5de1df175" providerId="LiveId" clId="{CA682816-8C22-48E9-A367-85B15ED7014A}" dt="2023-12-13T02:58:59.518" v="303" actId="478"/>
          <ac:spMkLst>
            <pc:docMk/>
            <pc:sldMk cId="0" sldId="268"/>
            <ac:spMk id="316" creationId="{00000000-0000-0000-0000-000000000000}"/>
          </ac:spMkLst>
        </pc:spChg>
        <pc:spChg chg="del">
          <ac:chgData name="Akshata Athreya" userId="8f9a9bb5de1df175" providerId="LiveId" clId="{CA682816-8C22-48E9-A367-85B15ED7014A}" dt="2023-12-13T02:58:14.731" v="292" actId="478"/>
          <ac:spMkLst>
            <pc:docMk/>
            <pc:sldMk cId="0" sldId="268"/>
            <ac:spMk id="317" creationId="{00000000-0000-0000-0000-000000000000}"/>
          </ac:spMkLst>
        </pc:spChg>
        <pc:spChg chg="mod">
          <ac:chgData name="Akshata Athreya" userId="8f9a9bb5de1df175" providerId="LiveId" clId="{CA682816-8C22-48E9-A367-85B15ED7014A}" dt="2023-12-13T13:48:12.815" v="1212" actId="5793"/>
          <ac:spMkLst>
            <pc:docMk/>
            <pc:sldMk cId="0" sldId="268"/>
            <ac:spMk id="322" creationId="{00000000-0000-0000-0000-000000000000}"/>
          </ac:spMkLst>
        </pc:spChg>
        <pc:picChg chg="del">
          <ac:chgData name="Akshata Athreya" userId="8f9a9bb5de1df175" providerId="LiveId" clId="{CA682816-8C22-48E9-A367-85B15ED7014A}" dt="2023-12-13T13:46:28.247" v="1192" actId="478"/>
          <ac:picMkLst>
            <pc:docMk/>
            <pc:sldMk cId="0" sldId="268"/>
            <ac:picMk id="323" creationId="{00000000-0000-0000-0000-000000000000}"/>
          </ac:picMkLst>
        </pc:picChg>
      </pc:sldChg>
      <pc:sldChg chg="addSp delSp modSp mod">
        <pc:chgData name="Akshata Athreya" userId="8f9a9bb5de1df175" providerId="LiveId" clId="{CA682816-8C22-48E9-A367-85B15ED7014A}" dt="2023-12-13T13:50:33.615" v="1220" actId="5793"/>
        <pc:sldMkLst>
          <pc:docMk/>
          <pc:sldMk cId="0" sldId="269"/>
        </pc:sldMkLst>
        <pc:spChg chg="del">
          <ac:chgData name="Akshata Athreya" userId="8f9a9bb5de1df175" providerId="LiveId" clId="{CA682816-8C22-48E9-A367-85B15ED7014A}" dt="2023-12-13T02:58:32.528" v="295" actId="478"/>
          <ac:spMkLst>
            <pc:docMk/>
            <pc:sldMk cId="0" sldId="269"/>
            <ac:spMk id="2" creationId="{0B0F3941-C228-1464-251B-581C13C9B596}"/>
          </ac:spMkLst>
        </pc:spChg>
        <pc:spChg chg="add mod">
          <ac:chgData name="Akshata Athreya" userId="8f9a9bb5de1df175" providerId="LiveId" clId="{CA682816-8C22-48E9-A367-85B15ED7014A}" dt="2023-12-13T02:58:36.814" v="297"/>
          <ac:spMkLst>
            <pc:docMk/>
            <pc:sldMk cId="0" sldId="269"/>
            <ac:spMk id="3" creationId="{F8419D75-6090-1E85-6D8A-6347AC3F0F59}"/>
          </ac:spMkLst>
        </pc:spChg>
        <pc:spChg chg="add mod">
          <ac:chgData name="Akshata Athreya" userId="8f9a9bb5de1df175" providerId="LiveId" clId="{CA682816-8C22-48E9-A367-85B15ED7014A}" dt="2023-12-13T02:58:55.305" v="302"/>
          <ac:spMkLst>
            <pc:docMk/>
            <pc:sldMk cId="0" sldId="269"/>
            <ac:spMk id="4" creationId="{A0A88197-A8FE-61D4-12CE-CFE02A1208B7}"/>
          </ac:spMkLst>
        </pc:spChg>
        <pc:spChg chg="del">
          <ac:chgData name="Akshata Athreya" userId="8f9a9bb5de1df175" providerId="LiveId" clId="{CA682816-8C22-48E9-A367-85B15ED7014A}" dt="2023-12-13T02:58:27.963" v="294" actId="478"/>
          <ac:spMkLst>
            <pc:docMk/>
            <pc:sldMk cId="0" sldId="269"/>
            <ac:spMk id="334" creationId="{00000000-0000-0000-0000-000000000000}"/>
          </ac:spMkLst>
        </pc:spChg>
        <pc:spChg chg="del">
          <ac:chgData name="Akshata Athreya" userId="8f9a9bb5de1df175" providerId="LiveId" clId="{CA682816-8C22-48E9-A367-85B15ED7014A}" dt="2023-12-13T02:58:36.436" v="296" actId="478"/>
          <ac:spMkLst>
            <pc:docMk/>
            <pc:sldMk cId="0" sldId="269"/>
            <ac:spMk id="335" creationId="{00000000-0000-0000-0000-000000000000}"/>
          </ac:spMkLst>
        </pc:spChg>
        <pc:spChg chg="mod">
          <ac:chgData name="Akshata Athreya" userId="8f9a9bb5de1df175" providerId="LiveId" clId="{CA682816-8C22-48E9-A367-85B15ED7014A}" dt="2023-12-13T13:50:33.615" v="1220" actId="5793"/>
          <ac:spMkLst>
            <pc:docMk/>
            <pc:sldMk cId="0" sldId="269"/>
            <ac:spMk id="340" creationId="{00000000-0000-0000-0000-000000000000}"/>
          </ac:spMkLst>
        </pc:spChg>
      </pc:sldChg>
      <pc:sldChg chg="addSp delSp modSp mod">
        <pc:chgData name="Akshata Athreya" userId="8f9a9bb5de1df175" providerId="LiveId" clId="{CA682816-8C22-48E9-A367-85B15ED7014A}" dt="2023-12-13T13:46:03.557" v="1191" actId="403"/>
        <pc:sldMkLst>
          <pc:docMk/>
          <pc:sldMk cId="0" sldId="270"/>
        </pc:sldMkLst>
        <pc:spChg chg="del">
          <ac:chgData name="Akshata Athreya" userId="8f9a9bb5de1df175" providerId="LiveId" clId="{CA682816-8C22-48E9-A367-85B15ED7014A}" dt="2023-12-13T02:55:49.005" v="245" actId="478"/>
          <ac:spMkLst>
            <pc:docMk/>
            <pc:sldMk cId="0" sldId="270"/>
            <ac:spMk id="2" creationId="{00F345E5-56B6-1B6C-3662-120F6D0EFE98}"/>
          </ac:spMkLst>
        </pc:spChg>
        <pc:spChg chg="add mod">
          <ac:chgData name="Akshata Athreya" userId="8f9a9bb5de1df175" providerId="LiveId" clId="{CA682816-8C22-48E9-A367-85B15ED7014A}" dt="2023-12-13T02:55:49.540" v="246"/>
          <ac:spMkLst>
            <pc:docMk/>
            <pc:sldMk cId="0" sldId="270"/>
            <ac:spMk id="3" creationId="{51EBFB41-1CE6-BC76-7555-E39647408E68}"/>
          </ac:spMkLst>
        </pc:spChg>
        <pc:spChg chg="add mod">
          <ac:chgData name="Akshata Athreya" userId="8f9a9bb5de1df175" providerId="LiveId" clId="{CA682816-8C22-48E9-A367-85B15ED7014A}" dt="2023-12-13T02:58:43.337" v="299"/>
          <ac:spMkLst>
            <pc:docMk/>
            <pc:sldMk cId="0" sldId="270"/>
            <ac:spMk id="4" creationId="{9639749A-4E1B-31CB-10FD-E22B72A74A18}"/>
          </ac:spMkLst>
        </pc:spChg>
        <pc:spChg chg="del">
          <ac:chgData name="Akshata Athreya" userId="8f9a9bb5de1df175" providerId="LiveId" clId="{CA682816-8C22-48E9-A367-85B15ED7014A}" dt="2023-12-13T02:55:45.201" v="244" actId="478"/>
          <ac:spMkLst>
            <pc:docMk/>
            <pc:sldMk cId="0" sldId="270"/>
            <ac:spMk id="351" creationId="{00000000-0000-0000-0000-000000000000}"/>
          </ac:spMkLst>
        </pc:spChg>
        <pc:spChg chg="del">
          <ac:chgData name="Akshata Athreya" userId="8f9a9bb5de1df175" providerId="LiveId" clId="{CA682816-8C22-48E9-A367-85B15ED7014A}" dt="2023-12-13T02:58:43.021" v="298" actId="478"/>
          <ac:spMkLst>
            <pc:docMk/>
            <pc:sldMk cId="0" sldId="270"/>
            <ac:spMk id="352" creationId="{00000000-0000-0000-0000-000000000000}"/>
          </ac:spMkLst>
        </pc:spChg>
        <pc:spChg chg="mod">
          <ac:chgData name="Akshata Athreya" userId="8f9a9bb5de1df175" providerId="LiveId" clId="{CA682816-8C22-48E9-A367-85B15ED7014A}" dt="2023-12-13T13:46:03.557" v="1191" actId="403"/>
          <ac:spMkLst>
            <pc:docMk/>
            <pc:sldMk cId="0" sldId="270"/>
            <ac:spMk id="357" creationId="{00000000-0000-0000-0000-000000000000}"/>
          </ac:spMkLst>
        </pc:spChg>
      </pc:sldChg>
      <pc:sldChg chg="addSp delSp modSp add del mod ord">
        <pc:chgData name="Akshata Athreya" userId="8f9a9bb5de1df175" providerId="LiveId" clId="{CA682816-8C22-48E9-A367-85B15ED7014A}" dt="2023-12-13T13:45:15.583" v="1190" actId="1076"/>
        <pc:sldMkLst>
          <pc:docMk/>
          <pc:sldMk cId="0" sldId="271"/>
        </pc:sldMkLst>
        <pc:spChg chg="del">
          <ac:chgData name="Akshata Athreya" userId="8f9a9bb5de1df175" providerId="LiveId" clId="{CA682816-8C22-48E9-A367-85B15ED7014A}" dt="2023-12-13T02:56:04.006" v="248" actId="478"/>
          <ac:spMkLst>
            <pc:docMk/>
            <pc:sldMk cId="0" sldId="271"/>
            <ac:spMk id="2" creationId="{2A901517-6FDC-FC84-70BB-EFCCDDAA269A}"/>
          </ac:spMkLst>
        </pc:spChg>
        <pc:spChg chg="add del mod">
          <ac:chgData name="Akshata Athreya" userId="8f9a9bb5de1df175" providerId="LiveId" clId="{CA682816-8C22-48E9-A367-85B15ED7014A}" dt="2023-12-13T13:40:47.707" v="1148"/>
          <ac:spMkLst>
            <pc:docMk/>
            <pc:sldMk cId="0" sldId="271"/>
            <ac:spMk id="2" creationId="{CFA116A1-D221-EE60-35FD-9E729D01998A}"/>
          </ac:spMkLst>
        </pc:spChg>
        <pc:spChg chg="add mod">
          <ac:chgData name="Akshata Athreya" userId="8f9a9bb5de1df175" providerId="LiveId" clId="{CA682816-8C22-48E9-A367-85B15ED7014A}" dt="2023-12-13T02:56:04.711" v="249"/>
          <ac:spMkLst>
            <pc:docMk/>
            <pc:sldMk cId="0" sldId="271"/>
            <ac:spMk id="3" creationId="{78167B0A-75C7-E0B6-7825-E5CF3953589A}"/>
          </ac:spMkLst>
        </pc:spChg>
        <pc:spChg chg="add mod">
          <ac:chgData name="Akshata Athreya" userId="8f9a9bb5de1df175" providerId="LiveId" clId="{CA682816-8C22-48E9-A367-85B15ED7014A}" dt="2023-12-13T13:40:55.185" v="1150"/>
          <ac:spMkLst>
            <pc:docMk/>
            <pc:sldMk cId="0" sldId="271"/>
            <ac:spMk id="3" creationId="{DC4DA711-A76E-233F-5981-8FDA6331D702}"/>
          </ac:spMkLst>
        </pc:spChg>
        <pc:spChg chg="add del mod">
          <ac:chgData name="Akshata Athreya" userId="8f9a9bb5de1df175" providerId="LiveId" clId="{CA682816-8C22-48E9-A367-85B15ED7014A}" dt="2023-12-13T13:41:12.170" v="1152"/>
          <ac:spMkLst>
            <pc:docMk/>
            <pc:sldMk cId="0" sldId="271"/>
            <ac:spMk id="4" creationId="{67776308-303D-127A-F5F9-E0B6A1EFA0F8}"/>
          </ac:spMkLst>
        </pc:spChg>
        <pc:spChg chg="add mod">
          <ac:chgData name="Akshata Athreya" userId="8f9a9bb5de1df175" providerId="LiveId" clId="{CA682816-8C22-48E9-A367-85B15ED7014A}" dt="2023-12-13T02:58:48.496" v="301"/>
          <ac:spMkLst>
            <pc:docMk/>
            <pc:sldMk cId="0" sldId="271"/>
            <ac:spMk id="4" creationId="{ED143D54-9FC8-B028-EE70-84FAA8AE74EB}"/>
          </ac:spMkLst>
        </pc:spChg>
        <pc:spChg chg="add mod">
          <ac:chgData name="Akshata Athreya" userId="8f9a9bb5de1df175" providerId="LiveId" clId="{CA682816-8C22-48E9-A367-85B15ED7014A}" dt="2023-12-13T13:41:14.195" v="1154"/>
          <ac:spMkLst>
            <pc:docMk/>
            <pc:sldMk cId="0" sldId="271"/>
            <ac:spMk id="5" creationId="{CF212F24-3334-1AE9-D805-5E9E48031CBE}"/>
          </ac:spMkLst>
        </pc:spChg>
        <pc:spChg chg="add mod">
          <ac:chgData name="Akshata Athreya" userId="8f9a9bb5de1df175" providerId="LiveId" clId="{CA682816-8C22-48E9-A367-85B15ED7014A}" dt="2023-12-13T13:45:15.583" v="1190" actId="1076"/>
          <ac:spMkLst>
            <pc:docMk/>
            <pc:sldMk cId="0" sldId="271"/>
            <ac:spMk id="6" creationId="{F8A70591-BB03-2480-07CB-ABDDB16736B6}"/>
          </ac:spMkLst>
        </pc:spChg>
        <pc:spChg chg="del">
          <ac:chgData name="Akshata Athreya" userId="8f9a9bb5de1df175" providerId="LiveId" clId="{CA682816-8C22-48E9-A367-85B15ED7014A}" dt="2023-12-13T13:40:54.705" v="1149" actId="478"/>
          <ac:spMkLst>
            <pc:docMk/>
            <pc:sldMk cId="0" sldId="271"/>
            <ac:spMk id="368" creationId="{00000000-0000-0000-0000-000000000000}"/>
          </ac:spMkLst>
        </pc:spChg>
        <pc:spChg chg="del">
          <ac:chgData name="Akshata Athreya" userId="8f9a9bb5de1df175" providerId="LiveId" clId="{CA682816-8C22-48E9-A367-85B15ED7014A}" dt="2023-12-13T13:41:13.415" v="1153" actId="478"/>
          <ac:spMkLst>
            <pc:docMk/>
            <pc:sldMk cId="0" sldId="271"/>
            <ac:spMk id="369" creationId="{00000000-0000-0000-0000-000000000000}"/>
          </ac:spMkLst>
        </pc:spChg>
        <pc:spChg chg="mod">
          <ac:chgData name="Akshata Athreya" userId="8f9a9bb5de1df175" providerId="LiveId" clId="{CA682816-8C22-48E9-A367-85B15ED7014A}" dt="2023-12-13T13:40:04.482" v="1093" actId="20577"/>
          <ac:spMkLst>
            <pc:docMk/>
            <pc:sldMk cId="0" sldId="271"/>
            <ac:spMk id="372" creationId="{00000000-0000-0000-0000-000000000000}"/>
          </ac:spMkLst>
        </pc:spChg>
        <pc:spChg chg="del">
          <ac:chgData name="Akshata Athreya" userId="8f9a9bb5de1df175" providerId="LiveId" clId="{CA682816-8C22-48E9-A367-85B15ED7014A}" dt="2023-12-13T13:39:35.788" v="1068" actId="478"/>
          <ac:spMkLst>
            <pc:docMk/>
            <pc:sldMk cId="0" sldId="271"/>
            <ac:spMk id="374" creationId="{00000000-0000-0000-0000-000000000000}"/>
          </ac:spMkLst>
        </pc:spChg>
        <pc:grpChg chg="mod">
          <ac:chgData name="Akshata Athreya" userId="8f9a9bb5de1df175" providerId="LiveId" clId="{CA682816-8C22-48E9-A367-85B15ED7014A}" dt="2023-12-13T13:45:12.267" v="1189" actId="1076"/>
          <ac:grpSpMkLst>
            <pc:docMk/>
            <pc:sldMk cId="0" sldId="271"/>
            <ac:grpSpMk id="371" creationId="{00000000-0000-0000-0000-000000000000}"/>
          </ac:grpSpMkLst>
        </pc:grpChg>
      </pc:sldChg>
      <pc:sldMasterChg chg="modSp mod">
        <pc:chgData name="Akshata Athreya" userId="8f9a9bb5de1df175" providerId="LiveId" clId="{CA682816-8C22-48E9-A367-85B15ED7014A}" dt="2023-12-13T02:51:19.166" v="196" actId="14100"/>
        <pc:sldMasterMkLst>
          <pc:docMk/>
          <pc:sldMasterMk cId="0" sldId="2147483659"/>
        </pc:sldMasterMkLst>
        <pc:spChg chg="mod">
          <ac:chgData name="Akshata Athreya" userId="8f9a9bb5de1df175" providerId="LiveId" clId="{CA682816-8C22-48E9-A367-85B15ED7014A}" dt="2023-12-13T02:50:21.705" v="173" actId="1076"/>
          <ac:spMkLst>
            <pc:docMk/>
            <pc:sldMasterMk cId="0" sldId="2147483659"/>
            <ac:spMk id="12" creationId="{00000000-0000-0000-0000-000000000000}"/>
          </ac:spMkLst>
        </pc:spChg>
        <pc:spChg chg="mod">
          <ac:chgData name="Akshata Athreya" userId="8f9a9bb5de1df175" providerId="LiveId" clId="{CA682816-8C22-48E9-A367-85B15ED7014A}" dt="2023-12-13T02:51:19.166" v="196" actId="14100"/>
          <ac:spMkLst>
            <pc:docMk/>
            <pc:sldMasterMk cId="0" sldId="2147483659"/>
            <ac:spMk id="13" creationId="{00000000-0000-0000-0000-000000000000}"/>
          </ac:spMkLst>
        </pc:spChg>
        <pc:spChg chg="mod">
          <ac:chgData name="Akshata Athreya" userId="8f9a9bb5de1df175" providerId="LiveId" clId="{CA682816-8C22-48E9-A367-85B15ED7014A}" dt="2023-12-13T02:50:40.412" v="182" actId="207"/>
          <ac:spMkLst>
            <pc:docMk/>
            <pc:sldMasterMk cId="0" sldId="2147483659"/>
            <ac:spMk id="14"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436046" y="5346700"/>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209155" y="9935446"/>
            <a:ext cx="3291284"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0" b="0" i="0" u="none" strike="noStrike" cap="none">
                <a:solidFill>
                  <a:schemeClr val="tx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latin typeface="Consolas" panose="020B0609020204030204" pitchFamily="49" charset="0"/>
            </a:endParaRPr>
          </a:p>
        </p:txBody>
      </p:sp>
      <p:sp>
        <p:nvSpPr>
          <p:cNvPr id="14" name="Google Shape;14;p1"/>
          <p:cNvSpPr txBox="1">
            <a:spLocks noGrp="1"/>
          </p:cNvSpPr>
          <p:nvPr>
            <p:ph type="sldNum" idx="12"/>
          </p:nvPr>
        </p:nvSpPr>
        <p:spPr>
          <a:xfrm>
            <a:off x="16130586" y="9911198"/>
            <a:ext cx="2587179"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00" b="0" i="0" u="none" strike="noStrike" cap="none">
                <a:solidFill>
                  <a:schemeClr val="tx1"/>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r>
              <a:rPr lang="en-US"/>
              <a:t>December 2023</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19844" y="1183678"/>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TechTreasury </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Presented by</a:t>
              </a:r>
              <a:endParaRPr sz="1800" dirty="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Akshata Athreya (1RVU23CSE035)</a:t>
            </a: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Amogha V Prasad</a:t>
            </a: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(1RVU23CSE046)</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687134" y="5346700"/>
            <a:ext cx="31733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Sritama Banerjee</a:t>
            </a:r>
            <a:endParaRPr dirty="0"/>
          </a:p>
        </p:txBody>
      </p:sp>
      <p:sp>
        <p:nvSpPr>
          <p:cNvPr id="102" name="Google Shape;102;p13"/>
          <p:cNvSpPr txBox="1"/>
          <p:nvPr/>
        </p:nvSpPr>
        <p:spPr>
          <a:xfrm>
            <a:off x="5085556" y="6650942"/>
            <a:ext cx="8044578" cy="25545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BTech (Hons) </a:t>
            </a:r>
            <a:endParaRPr lang="en-US"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endParaRPr lang="en-US" dirty="0"/>
          </a:p>
          <a:p>
            <a:pPr marL="0" marR="0" lvl="0" indent="0" algn="l" rtl="0">
              <a:spcBef>
                <a:spcPts val="0"/>
              </a:spcBef>
              <a:spcAft>
                <a:spcPts val="0"/>
              </a:spcAft>
              <a:buNone/>
            </a:pPr>
            <a:r>
              <a:rPr lang="en-US" sz="3200" dirty="0">
                <a:solidFill>
                  <a:schemeClr val="dk1"/>
                </a:solidFill>
                <a:latin typeface="Times New Roman"/>
                <a:cs typeface="Times New Roman"/>
                <a:sym typeface="Times New Roman"/>
              </a:rPr>
              <a:t>School of Computer Science and Engineering </a:t>
            </a:r>
            <a:endParaRPr lang="en-US" sz="3200"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pic>
        <p:nvPicPr>
          <p:cNvPr id="109" name="Google Shape;109;p13" descr="Application&#10;&#10;Description automatically generated with low confidence"/>
          <p:cNvPicPr preferRelativeResize="0"/>
          <p:nvPr/>
        </p:nvPicPr>
        <p:blipFill rotWithShape="1">
          <a:blip r:embed="rId3">
            <a:alphaModFix/>
          </a:blip>
          <a:srcRect/>
          <a:stretch/>
        </p:blipFill>
        <p:spPr>
          <a:xfrm>
            <a:off x="8253208" y="3302535"/>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10" name="Google Shape;110;p1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School of Computer Science and Engineering </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2" name="image1.png">
            <a:extLst>
              <a:ext uri="{FF2B5EF4-FFF2-40B4-BE49-F238E27FC236}">
                <a16:creationId xmlns:a16="http://schemas.microsoft.com/office/drawing/2014/main" id="{90580C55-88F3-E265-3D7E-3CBC2C682BB1}"/>
              </a:ext>
            </a:extLst>
          </p:cNvPr>
          <p:cNvPicPr/>
          <p:nvPr/>
        </p:nvPicPr>
        <p:blipFill>
          <a:blip r:embed="rId4"/>
          <a:srcRect/>
          <a:stretch>
            <a:fillRect/>
          </a:stretch>
        </p:blipFill>
        <p:spPr>
          <a:xfrm>
            <a:off x="14213313" y="0"/>
            <a:ext cx="4813237" cy="980661"/>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9. Data collection / Data analysis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6" name="Google Shape;286;p23"/>
          <p:cNvSpPr txBox="1"/>
          <p:nvPr/>
        </p:nvSpPr>
        <p:spPr>
          <a:xfrm>
            <a:off x="932656" y="1935269"/>
            <a:ext cx="15544800" cy="618626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i="1" dirty="0">
                <a:latin typeface="+mn-lt"/>
              </a:rPr>
              <a:t>Gathered comprehensive details for product registration encompassing essential attributes such as product name, cost, color, validity date, and a succinct product description.</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Prioritized data integrity to maintain the accuracy and reliability of product information, establishing a foundation for effective management and future utilization.</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Adopted a structured format to enhance accessibility and usability of the product data, fostering efficient handling, retrieval, and potential integration into diverse systems or applications.</a:t>
            </a:r>
            <a:endParaRPr sz="3600" i="1" dirty="0">
              <a:latin typeface="+mn-lt"/>
            </a:endParaRPr>
          </a:p>
        </p:txBody>
      </p:sp>
      <p:sp>
        <p:nvSpPr>
          <p:cNvPr id="3" name="Google Shape;122;p14">
            <a:extLst>
              <a:ext uri="{FF2B5EF4-FFF2-40B4-BE49-F238E27FC236}">
                <a16:creationId xmlns:a16="http://schemas.microsoft.com/office/drawing/2014/main" id="{B1BBBF0E-F59F-3146-3D2B-42C72C69DA83}"/>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FAF1DD3E-07BE-FE84-66F7-ED2E78EBC7D4}"/>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3939" y="212877"/>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10. Findings and results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Google Shape;122;p14">
            <a:extLst>
              <a:ext uri="{FF2B5EF4-FFF2-40B4-BE49-F238E27FC236}">
                <a16:creationId xmlns:a16="http://schemas.microsoft.com/office/drawing/2014/main" id="{D5876DFE-DFFF-4E2B-1977-EAAA6272297B}"/>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08C72A77-4B72-5F1D-466C-D65DEE7F9D89}"/>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508E5381-F444-5DD4-E5CC-926007FF7990}"/>
              </a:ext>
            </a:extLst>
          </p:cNvPr>
          <p:cNvPicPr>
            <a:picLocks noChangeAspect="1"/>
          </p:cNvPicPr>
          <p:nvPr/>
        </p:nvPicPr>
        <p:blipFill>
          <a:blip r:embed="rId3"/>
          <a:stretch>
            <a:fillRect/>
          </a:stretch>
        </p:blipFill>
        <p:spPr>
          <a:xfrm>
            <a:off x="0" y="1131284"/>
            <a:ext cx="9615945" cy="4438129"/>
          </a:xfrm>
          <a:prstGeom prst="rect">
            <a:avLst/>
          </a:prstGeom>
        </p:spPr>
      </p:pic>
      <p:pic>
        <p:nvPicPr>
          <p:cNvPr id="7" name="Picture 6">
            <a:extLst>
              <a:ext uri="{FF2B5EF4-FFF2-40B4-BE49-F238E27FC236}">
                <a16:creationId xmlns:a16="http://schemas.microsoft.com/office/drawing/2014/main" id="{C7970D7A-633D-FAB0-9DCA-24C7D4BA6FE1}"/>
              </a:ext>
            </a:extLst>
          </p:cNvPr>
          <p:cNvPicPr>
            <a:picLocks noChangeAspect="1"/>
          </p:cNvPicPr>
          <p:nvPr/>
        </p:nvPicPr>
        <p:blipFill>
          <a:blip r:embed="rId4"/>
          <a:stretch>
            <a:fillRect/>
          </a:stretch>
        </p:blipFill>
        <p:spPr>
          <a:xfrm>
            <a:off x="9943037" y="1149680"/>
            <a:ext cx="8747760" cy="4438129"/>
          </a:xfrm>
          <a:prstGeom prst="rect">
            <a:avLst/>
          </a:prstGeom>
        </p:spPr>
      </p:pic>
      <p:pic>
        <p:nvPicPr>
          <p:cNvPr id="9" name="Picture 8">
            <a:extLst>
              <a:ext uri="{FF2B5EF4-FFF2-40B4-BE49-F238E27FC236}">
                <a16:creationId xmlns:a16="http://schemas.microsoft.com/office/drawing/2014/main" id="{7427AF5A-7B57-80A6-82E6-25E753529B2F}"/>
              </a:ext>
            </a:extLst>
          </p:cNvPr>
          <p:cNvPicPr>
            <a:picLocks noChangeAspect="1"/>
          </p:cNvPicPr>
          <p:nvPr/>
        </p:nvPicPr>
        <p:blipFill>
          <a:blip r:embed="rId5"/>
          <a:stretch>
            <a:fillRect/>
          </a:stretch>
        </p:blipFill>
        <p:spPr>
          <a:xfrm>
            <a:off x="3760192" y="5643994"/>
            <a:ext cx="11057312" cy="41780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 y="332764"/>
            <a:ext cx="15045416" cy="827992"/>
            <a:chOff x="-9130" y="8640158"/>
            <a:chExt cx="4038662" cy="439420"/>
          </a:xfrm>
        </p:grpSpPr>
        <p:sp>
          <p:nvSpPr>
            <p:cNvPr id="372" name="Google Shape;372;p28"/>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10. Findings and 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Google Shape;122;p14">
            <a:extLst>
              <a:ext uri="{FF2B5EF4-FFF2-40B4-BE49-F238E27FC236}">
                <a16:creationId xmlns:a16="http://schemas.microsoft.com/office/drawing/2014/main" id="{DC4DA711-A76E-233F-5981-8FDA6331D702}"/>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5" name="Google Shape;108;p13">
            <a:extLst>
              <a:ext uri="{FF2B5EF4-FFF2-40B4-BE49-F238E27FC236}">
                <a16:creationId xmlns:a16="http://schemas.microsoft.com/office/drawing/2014/main" id="{CF212F24-3334-1AE9-D805-5E9E48031CBE}"/>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6" name="Google Shape;322;p25">
            <a:extLst>
              <a:ext uri="{FF2B5EF4-FFF2-40B4-BE49-F238E27FC236}">
                <a16:creationId xmlns:a16="http://schemas.microsoft.com/office/drawing/2014/main" id="{F8A70591-BB03-2480-07CB-ABDDB16736B6}"/>
              </a:ext>
            </a:extLst>
          </p:cNvPr>
          <p:cNvSpPr txBox="1"/>
          <p:nvPr/>
        </p:nvSpPr>
        <p:spPr>
          <a:xfrm>
            <a:off x="932656" y="1520142"/>
            <a:ext cx="15544800" cy="7848262"/>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i="1" dirty="0">
                <a:solidFill>
                  <a:schemeClr val="dk1"/>
                </a:solidFill>
                <a:latin typeface="+mn-lt"/>
                <a:ea typeface="Calibri"/>
                <a:cs typeface="Calibri"/>
                <a:sym typeface="Calibri"/>
              </a:rPr>
              <a:t>Successful Signup: User enters valid information in the signup form. System validates the data, registers the user, and displays a confirmation message.</a:t>
            </a:r>
          </a:p>
          <a:p>
            <a:pPr marR="0" lvl="0" algn="l" rtl="0">
              <a:spcBef>
                <a:spcPts val="0"/>
              </a:spcBef>
              <a:spcAft>
                <a:spcPts val="0"/>
              </a:spcAft>
              <a:buClr>
                <a:schemeClr val="dk1"/>
              </a:buClr>
              <a:buSzPts val="3600"/>
            </a:pPr>
            <a:endParaRPr lang="en-US" sz="36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i="1" dirty="0">
                <a:solidFill>
                  <a:schemeClr val="dk1"/>
                </a:solidFill>
                <a:latin typeface="+mn-lt"/>
                <a:ea typeface="Calibri"/>
                <a:cs typeface="Calibri"/>
                <a:sym typeface="Calibri"/>
              </a:rPr>
              <a:t>Invalid Signup: User submits incomplete or invalid data. System prompts error messages for specific fields, guiding the user to correct the information.</a:t>
            </a:r>
          </a:p>
          <a:p>
            <a:pPr marR="0" lvl="0" algn="l" rtl="0">
              <a:spcBef>
                <a:spcPts val="0"/>
              </a:spcBef>
              <a:spcAft>
                <a:spcPts val="0"/>
              </a:spcAft>
              <a:buClr>
                <a:schemeClr val="dk1"/>
              </a:buClr>
              <a:buSzPts val="3600"/>
            </a:pPr>
            <a:endParaRPr lang="en-US" sz="36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Image Slider Interaction: User navigates through product images using the image slider. The slider provides a visual representation of the showcased products.</a:t>
            </a:r>
          </a:p>
          <a:p>
            <a:pPr marR="0" lvl="0" algn="l" rtl="0">
              <a:spcBef>
                <a:spcPts val="0"/>
              </a:spcBef>
              <a:spcAft>
                <a:spcPts val="0"/>
              </a:spcAft>
              <a:buClr>
                <a:schemeClr val="dk1"/>
              </a:buClr>
              <a:buSzPts val="3600"/>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Date-Time Display: Current local date and time are dynamically displayed. Enhances user experience with real-time information.</a:t>
            </a:r>
            <a:endParaRPr sz="3600" i="1"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11. Applications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2" name="Google Shape;322;p25"/>
          <p:cNvSpPr txBox="1"/>
          <p:nvPr/>
        </p:nvSpPr>
        <p:spPr>
          <a:xfrm>
            <a:off x="932656" y="2054860"/>
            <a:ext cx="15544800" cy="4524275"/>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i="1" dirty="0">
                <a:latin typeface="+mn-lt"/>
              </a:rPr>
              <a:t>Online Marketplace: Facilitates buying and selling of electronic goods.</a:t>
            </a:r>
          </a:p>
          <a:p>
            <a:pPr marR="0" lvl="0" algn="l" rtl="0">
              <a:spcBef>
                <a:spcPts val="0"/>
              </a:spcBef>
              <a:spcAft>
                <a:spcPts val="0"/>
              </a:spcAft>
              <a:buClr>
                <a:schemeClr val="dk1"/>
              </a:buClr>
              <a:buSzPts val="3600"/>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Interactive Features: Includes an image slider and live date-time display.</a:t>
            </a:r>
          </a:p>
          <a:p>
            <a:pPr marR="0" lvl="0" algn="l" rtl="0">
              <a:spcBef>
                <a:spcPts val="0"/>
              </a:spcBef>
              <a:spcAft>
                <a:spcPts val="0"/>
              </a:spcAft>
              <a:buClr>
                <a:schemeClr val="dk1"/>
              </a:buClr>
              <a:buSzPts val="3600"/>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User Authentication: Enables secure user signup and login.</a:t>
            </a:r>
          </a:p>
          <a:p>
            <a:pPr marR="0" lvl="0" algn="l" rtl="0">
              <a:spcBef>
                <a:spcPts val="0"/>
              </a:spcBef>
              <a:spcAft>
                <a:spcPts val="0"/>
              </a:spcAft>
              <a:buClr>
                <a:schemeClr val="dk1"/>
              </a:buClr>
              <a:buSzPts val="3600"/>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Structured Product Form: Offers a clear form for organized product registration.</a:t>
            </a:r>
            <a:endParaRPr sz="3600" i="1" dirty="0">
              <a:latin typeface="+mn-lt"/>
            </a:endParaRPr>
          </a:p>
        </p:txBody>
      </p:sp>
      <p:sp>
        <p:nvSpPr>
          <p:cNvPr id="3" name="Google Shape;108;p13">
            <a:extLst>
              <a:ext uri="{FF2B5EF4-FFF2-40B4-BE49-F238E27FC236}">
                <a16:creationId xmlns:a16="http://schemas.microsoft.com/office/drawing/2014/main" id="{1CEECA1E-9193-5595-BB94-AD3C3B179EC8}"/>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4" name="Google Shape;122;p14">
            <a:extLst>
              <a:ext uri="{FF2B5EF4-FFF2-40B4-BE49-F238E27FC236}">
                <a16:creationId xmlns:a16="http://schemas.microsoft.com/office/drawing/2014/main" id="{34936B70-0D86-5F2A-3446-8283D7675B3D}"/>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12. Conclusion</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452427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US" sz="3600" i="1" dirty="0">
                <a:latin typeface="+mn-lt"/>
              </a:rPr>
              <a:t>The provided webpage establishes an online marketplace for electronic goods, allowing users to effortlessly buy and sell products. Its interactive features, including an image slider and live date-time display, enhance user engagement. With a focus on user authentication, the platform ensures secure access through straightforward signup and login processes. The structured product registration form further simplifies the process, enabling users to input detailed information for effective and organized product listings.</a:t>
            </a:r>
            <a:endParaRPr sz="3600" i="1" dirty="0">
              <a:latin typeface="+mn-lt"/>
            </a:endParaRPr>
          </a:p>
        </p:txBody>
      </p:sp>
      <p:sp>
        <p:nvSpPr>
          <p:cNvPr id="3" name="Google Shape;108;p13">
            <a:extLst>
              <a:ext uri="{FF2B5EF4-FFF2-40B4-BE49-F238E27FC236}">
                <a16:creationId xmlns:a16="http://schemas.microsoft.com/office/drawing/2014/main" id="{F8419D75-6090-1E85-6D8A-6347AC3F0F59}"/>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
        <p:nvSpPr>
          <p:cNvPr id="4" name="Google Shape;122;p14">
            <a:extLst>
              <a:ext uri="{FF2B5EF4-FFF2-40B4-BE49-F238E27FC236}">
                <a16:creationId xmlns:a16="http://schemas.microsoft.com/office/drawing/2014/main" id="{A0A88197-A8FE-61D4-12CE-CFE02A1208B7}"/>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13. Future scope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618626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The project aims to streamline the process of electronic goods registration, promoting transparency, accountability, and traceability.</a:t>
            </a:r>
          </a:p>
          <a:p>
            <a:pPr marR="0" lvl="0" algn="l" rtl="0">
              <a:spcBef>
                <a:spcPts val="0"/>
              </a:spcBef>
              <a:spcAft>
                <a:spcPts val="0"/>
              </a:spcAft>
              <a:buClr>
                <a:schemeClr val="dk1"/>
              </a:buClr>
              <a:buSzPts val="3600"/>
            </a:pPr>
            <a:endParaRPr lang="en-US" sz="3600" b="0" i="1" dirty="0">
              <a:solidFill>
                <a:schemeClr val="tx1"/>
              </a:solidFill>
              <a:effectLst/>
              <a:latin typeface="+mn-lt"/>
            </a:endParaRPr>
          </a:p>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Regulatory bodies can utilize the centralized database for monitoring the market and ensuring compliance with safety standards.</a:t>
            </a:r>
          </a:p>
          <a:p>
            <a:pPr marR="0" lvl="0" algn="l" rtl="0">
              <a:spcBef>
                <a:spcPts val="0"/>
              </a:spcBef>
              <a:spcAft>
                <a:spcPts val="0"/>
              </a:spcAft>
              <a:buClr>
                <a:schemeClr val="dk1"/>
              </a:buClr>
              <a:buSzPts val="3600"/>
            </a:pPr>
            <a:endParaRPr lang="en-US" sz="3600" b="0" i="1" dirty="0">
              <a:solidFill>
                <a:schemeClr val="tx1"/>
              </a:solidFill>
              <a:effectLst/>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solidFill>
                  <a:schemeClr val="tx1"/>
                </a:solidFill>
                <a:latin typeface="+mn-lt"/>
              </a:rPr>
              <a:t>Community Engagement:</a:t>
            </a:r>
          </a:p>
          <a:p>
            <a:pPr marL="457200" lvl="5" indent="-457200">
              <a:buClr>
                <a:schemeClr val="dk1"/>
              </a:buClr>
              <a:buSzPts val="3600"/>
              <a:buFont typeface="Arial" panose="020B0604020202020204" pitchFamily="34" charset="0"/>
              <a:buChar char="•"/>
            </a:pPr>
            <a:r>
              <a:rPr lang="en-US" sz="3600" i="1" dirty="0">
                <a:solidFill>
                  <a:schemeClr val="tx1"/>
                </a:solidFill>
                <a:latin typeface="+mn-lt"/>
              </a:rPr>
              <a:t>A dedicated community space allows users to share their experiences, seek advice, and connect with fellow electronic enthusiasts.</a:t>
            </a:r>
          </a:p>
          <a:p>
            <a:pPr marL="457200" lvl="6" indent="-457200">
              <a:buClr>
                <a:schemeClr val="dk1"/>
              </a:buClr>
              <a:buSzPts val="3600"/>
              <a:buFont typeface="Arial" panose="020B0604020202020204" pitchFamily="34" charset="0"/>
              <a:buChar char="•"/>
            </a:pPr>
            <a:r>
              <a:rPr lang="en-US" sz="3600" i="1" dirty="0">
                <a:solidFill>
                  <a:schemeClr val="tx1"/>
                </a:solidFill>
                <a:latin typeface="+mn-lt"/>
              </a:rPr>
              <a:t>Regularly updated blogs, tutorials, and forums contribute to a vibrant and engaged user community.</a:t>
            </a:r>
            <a:endParaRPr sz="3600" i="1" dirty="0">
              <a:solidFill>
                <a:schemeClr val="tx1"/>
              </a:solidFill>
              <a:latin typeface="+mn-lt"/>
            </a:endParaRPr>
          </a:p>
        </p:txBody>
      </p:sp>
      <p:sp>
        <p:nvSpPr>
          <p:cNvPr id="3" name="Google Shape;122;p14">
            <a:extLst>
              <a:ext uri="{FF2B5EF4-FFF2-40B4-BE49-F238E27FC236}">
                <a16:creationId xmlns:a16="http://schemas.microsoft.com/office/drawing/2014/main" id="{51EBFB41-1CE6-BC76-7555-E39647408E68}"/>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9639749A-4E1B-31CB-10FD-E22B72A74A18}"/>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
        <p:nvSpPr>
          <p:cNvPr id="2" name="Footer Placeholder 1">
            <a:extLst>
              <a:ext uri="{FF2B5EF4-FFF2-40B4-BE49-F238E27FC236}">
                <a16:creationId xmlns:a16="http://schemas.microsoft.com/office/drawing/2014/main" id="{8BE5BC0B-B4AA-01A0-F566-B6400C0A2EAE}"/>
              </a:ext>
            </a:extLst>
          </p:cNvPr>
          <p:cNvSpPr>
            <a:spLocks noGrp="1"/>
          </p:cNvSpPr>
          <p:nvPr>
            <p:ph type="ftr" idx="1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7848302"/>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Theory and fundamentals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Objectives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Related work</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Methodology</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Tools and technologies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Testing / Experimentation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Data collection / Data analysis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Findings and results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Applications</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 </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Future scope</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p>
        </p:txBody>
      </p:sp>
      <p:sp>
        <p:nvSpPr>
          <p:cNvPr id="2" name="Google Shape;108;p13">
            <a:extLst>
              <a:ext uri="{FF2B5EF4-FFF2-40B4-BE49-F238E27FC236}">
                <a16:creationId xmlns:a16="http://schemas.microsoft.com/office/drawing/2014/main" id="{B77382D1-5650-AD46-AF07-78D32AA12364}"/>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 Abstract</a:t>
              </a:r>
              <a:endParaRPr sz="2000" b="0" i="0" u="none" strike="noStrike" cap="none">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563880" y="1935269"/>
            <a:ext cx="17830800" cy="7540485"/>
          </a:xfrm>
          <a:prstGeom prst="rect">
            <a:avLst/>
          </a:prstGeom>
          <a:noFill/>
          <a:ln>
            <a:noFill/>
          </a:ln>
        </p:spPr>
        <p:txBody>
          <a:bodyPr spcFirstLastPara="1" wrap="square" lIns="91425" tIns="45700" rIns="91425" bIns="45700" anchor="t" anchorCtr="0">
            <a:spAutoFit/>
          </a:bodyPr>
          <a:lstStyle/>
          <a:p>
            <a:pPr algn="l"/>
            <a:r>
              <a:rPr lang="en-US" sz="4400" b="0" i="1" dirty="0">
                <a:solidFill>
                  <a:schemeClr val="tx1"/>
                </a:solidFill>
                <a:effectLst/>
                <a:latin typeface="Söhne"/>
              </a:rPr>
              <a:t>This project introduces a user-friendly website designed for the seamless registration of electronic goods, catering to the growing need for efficient documentation and tracking of such products. The primary goal of this project is to address the absence of a comprehensive system for tracking electronic goods with a value below 350 USD. For consumers, the website offers a secure and organized platform to maintain records of their electronic purchases. By providing a user-friendly platform for registration, the project benefits individual users and manufacturers. TechTreasury aspires to be the catalyst for innovation in the electronic industry.</a:t>
            </a:r>
          </a:p>
          <a:p>
            <a:br>
              <a:rPr lang="en-US" sz="4400" i="1" dirty="0">
                <a:solidFill>
                  <a:schemeClr val="tx1"/>
                </a:solidFill>
              </a:rPr>
            </a:br>
            <a:endParaRPr sz="4400" i="1" dirty="0">
              <a:solidFill>
                <a:schemeClr val="tx1"/>
              </a:solidFill>
              <a:latin typeface="Calibri"/>
              <a:ea typeface="Calibri"/>
              <a:cs typeface="Calibri"/>
              <a:sym typeface="Calibri"/>
            </a:endParaRPr>
          </a:p>
        </p:txBody>
      </p:sp>
      <p:sp>
        <p:nvSpPr>
          <p:cNvPr id="3" name="Google Shape;122;p14">
            <a:extLst>
              <a:ext uri="{FF2B5EF4-FFF2-40B4-BE49-F238E27FC236}">
                <a16:creationId xmlns:a16="http://schemas.microsoft.com/office/drawing/2014/main" id="{AB9D35CE-388E-DC2D-8CE1-84B4D7FD1463}"/>
              </a:ext>
            </a:extLst>
          </p:cNvPr>
          <p:cNvSpPr txBox="1"/>
          <p:nvPr/>
        </p:nvSpPr>
        <p:spPr>
          <a:xfrm>
            <a:off x="319516" y="9709162"/>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4A4E47E7-210C-9007-03F8-0F5E36F94568}"/>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2. 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888178" y="1442713"/>
            <a:ext cx="14615888" cy="8402260"/>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endParaRPr sz="3600" i="1" dirty="0">
              <a:solidFill>
                <a:schemeClr val="tx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It is an online platform for selling and buying electronic goods.</a:t>
            </a:r>
          </a:p>
          <a:p>
            <a:pPr marR="0" lvl="0" algn="l" rtl="0">
              <a:spcBef>
                <a:spcPts val="0"/>
              </a:spcBef>
              <a:spcAft>
                <a:spcPts val="0"/>
              </a:spcAft>
              <a:buClr>
                <a:schemeClr val="dk1"/>
              </a:buClr>
              <a:buSzPts val="3600"/>
            </a:pPr>
            <a:endParaRPr lang="en-US" sz="3600" b="0" i="1" dirty="0">
              <a:solidFill>
                <a:schemeClr val="tx1"/>
              </a:solidFill>
              <a:effectLst/>
              <a:latin typeface="+mn-lt"/>
            </a:endParaRPr>
          </a:p>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In a world increasingly reliant on electronic devices, the lack of a centralized platform for registering and managing these goods poses challenges for consumers, manufacturers, and regulatory bodies alike.</a:t>
            </a:r>
          </a:p>
          <a:p>
            <a:pPr marR="0" lvl="0" algn="l" rtl="0">
              <a:spcBef>
                <a:spcPts val="0"/>
              </a:spcBef>
              <a:spcAft>
                <a:spcPts val="0"/>
              </a:spcAft>
              <a:buClr>
                <a:schemeClr val="dk1"/>
              </a:buClr>
              <a:buSzPts val="3600"/>
            </a:pPr>
            <a:endParaRPr lang="en-US" sz="3600" b="0" i="1" dirty="0">
              <a:solidFill>
                <a:schemeClr val="tx1"/>
              </a:solidFill>
              <a:effectLst/>
              <a:latin typeface="+mn-lt"/>
            </a:endParaRPr>
          </a:p>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In terms of broader societal impact, the website contributes to reducing electronic waste by fostering responsible ownership and disposal practices.</a:t>
            </a:r>
          </a:p>
          <a:p>
            <a:pPr marR="0" lvl="0" algn="l" rtl="0">
              <a:spcBef>
                <a:spcPts val="0"/>
              </a:spcBef>
              <a:spcAft>
                <a:spcPts val="0"/>
              </a:spcAft>
              <a:buClr>
                <a:schemeClr val="dk1"/>
              </a:buClr>
              <a:buSzPts val="3600"/>
            </a:pPr>
            <a:endParaRPr lang="en-US" sz="3600" b="0" i="1" dirty="0">
              <a:solidFill>
                <a:schemeClr val="tx1"/>
              </a:solidFill>
              <a:effectLst/>
              <a:latin typeface="+mn-lt"/>
            </a:endParaRPr>
          </a:p>
          <a:p>
            <a:pPr marL="571500" marR="0" lvl="0" indent="-571500" algn="l" rtl="0">
              <a:spcBef>
                <a:spcPts val="0"/>
              </a:spcBef>
              <a:spcAft>
                <a:spcPts val="0"/>
              </a:spcAft>
              <a:buClr>
                <a:schemeClr val="dk1"/>
              </a:buClr>
              <a:buSzPts val="3600"/>
              <a:buFont typeface="Noto Sans Symbols"/>
              <a:buChar char="✔"/>
            </a:pPr>
            <a:r>
              <a:rPr lang="en-US" sz="3600" b="0" i="1" dirty="0">
                <a:solidFill>
                  <a:schemeClr val="tx1"/>
                </a:solidFill>
                <a:effectLst/>
                <a:latin typeface="+mn-lt"/>
              </a:rPr>
              <a:t>Additionally, it facilitates the tracking of stolen devices, acting as a deterrent to theft and promoting a safer electronic goods market.</a:t>
            </a:r>
          </a:p>
          <a:p>
            <a:pPr marL="571500" marR="0" lvl="0" indent="-571500" algn="l" rtl="0">
              <a:spcBef>
                <a:spcPts val="0"/>
              </a:spcBef>
              <a:spcAft>
                <a:spcPts val="0"/>
              </a:spcAft>
              <a:buClr>
                <a:schemeClr val="dk1"/>
              </a:buClr>
              <a:buSzPts val="3600"/>
              <a:buFont typeface="Noto Sans Symbols"/>
              <a:buChar char="✔"/>
            </a:pPr>
            <a:endParaRPr sz="3600" i="1" dirty="0">
              <a:solidFill>
                <a:schemeClr val="tx1"/>
              </a:solidFill>
              <a:latin typeface="+mn-lt"/>
            </a:endParaRPr>
          </a:p>
        </p:txBody>
      </p:sp>
      <p:sp>
        <p:nvSpPr>
          <p:cNvPr id="3" name="Google Shape;122;p14">
            <a:extLst>
              <a:ext uri="{FF2B5EF4-FFF2-40B4-BE49-F238E27FC236}">
                <a16:creationId xmlns:a16="http://schemas.microsoft.com/office/drawing/2014/main" id="{3CFEAE9A-EAC7-DE67-AE43-C257392771E2}"/>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16EF396B-0EFF-CC19-2DEB-E833CB8C040C}"/>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3. Theory and fundamentals</a:t>
              </a:r>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153636" y="2387639"/>
            <a:ext cx="14615888" cy="6247824"/>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4000" i="1" dirty="0">
                <a:solidFill>
                  <a:schemeClr val="dk1"/>
                </a:solidFill>
                <a:latin typeface="+mn-lt"/>
                <a:ea typeface="Calibri"/>
                <a:cs typeface="Calibri"/>
                <a:sym typeface="Calibri"/>
              </a:rPr>
              <a:t>Clicking on a product in the catalog leads to the product details page.HTML incorporates details such as product images, specifications, pricing, etc.</a:t>
            </a:r>
          </a:p>
          <a:p>
            <a:pPr marR="0" lvl="0" algn="l" rtl="0">
              <a:spcBef>
                <a:spcPts val="0"/>
              </a:spcBef>
              <a:spcAft>
                <a:spcPts val="0"/>
              </a:spcAft>
              <a:buClr>
                <a:schemeClr val="dk1"/>
              </a:buClr>
              <a:buSzPts val="3600"/>
            </a:pPr>
            <a:endParaRPr lang="en-US" sz="40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4000" i="1" dirty="0">
                <a:solidFill>
                  <a:schemeClr val="dk1"/>
                </a:solidFill>
                <a:latin typeface="+mn-lt"/>
                <a:ea typeface="Calibri"/>
                <a:cs typeface="Calibri"/>
                <a:sym typeface="Calibri"/>
              </a:rPr>
              <a:t>CSS styling maintains consistency with the overall theme and ensures readability of product information.</a:t>
            </a:r>
          </a:p>
          <a:p>
            <a:pPr marR="0" lvl="0" algn="l" rtl="0">
              <a:spcBef>
                <a:spcPts val="0"/>
              </a:spcBef>
              <a:spcAft>
                <a:spcPts val="0"/>
              </a:spcAft>
              <a:buClr>
                <a:schemeClr val="dk1"/>
              </a:buClr>
              <a:buSzPts val="3600"/>
            </a:pPr>
            <a:endParaRPr lang="en-US" sz="40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4000" i="1" dirty="0">
                <a:latin typeface="+mn-lt"/>
              </a:rPr>
              <a:t>JavaScript is used to enhance interactivity, such as implementing image sliders, form validation, and dynamic content loading.</a:t>
            </a:r>
            <a:endParaRPr sz="4000" i="1" dirty="0">
              <a:latin typeface="+mn-lt"/>
            </a:endParaRPr>
          </a:p>
        </p:txBody>
      </p:sp>
      <p:sp>
        <p:nvSpPr>
          <p:cNvPr id="3" name="Google Shape;122;p14">
            <a:extLst>
              <a:ext uri="{FF2B5EF4-FFF2-40B4-BE49-F238E27FC236}">
                <a16:creationId xmlns:a16="http://schemas.microsoft.com/office/drawing/2014/main" id="{173C3C7B-7145-07B7-3C43-757F83DE74D6}"/>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69A788F9-730C-43D2-6BD1-D927075D11E7}"/>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4. Objectives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948806" y="1945309"/>
            <a:ext cx="16516234" cy="674026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i="1" dirty="0">
                <a:latin typeface="+mn-lt"/>
              </a:rPr>
              <a:t>Provide a seamless and user-friendly e-commerce experience for buyers, from product discovery to checkout.</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Establish a comprehensive catalog of electronic components, covering a wide range of products.</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Ensure the quality and authenticity of products by implementing a rigorous supplier verification process.</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Develop a responsive website design for easy access on various devices.</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Optimize performance to ensure quick load times and smooth navigation.</a:t>
            </a:r>
            <a:endParaRPr sz="3600" i="1" dirty="0">
              <a:latin typeface="+mn-lt"/>
            </a:endParaRPr>
          </a:p>
        </p:txBody>
      </p:sp>
      <p:sp>
        <p:nvSpPr>
          <p:cNvPr id="3" name="Google Shape;122;p14">
            <a:extLst>
              <a:ext uri="{FF2B5EF4-FFF2-40B4-BE49-F238E27FC236}">
                <a16:creationId xmlns:a16="http://schemas.microsoft.com/office/drawing/2014/main" id="{E4C7C225-1B5B-E79D-BA42-F30510B3F935}"/>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D6C8A444-A457-D2DD-CB8C-E85EA2391C3D}"/>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6. Methodology</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635670" y="1793600"/>
            <a:ext cx="14615888" cy="840226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i="1" dirty="0">
                <a:solidFill>
                  <a:schemeClr val="dk1"/>
                </a:solidFill>
                <a:latin typeface="+mn-lt"/>
                <a:ea typeface="Calibri"/>
                <a:cs typeface="Calibri"/>
                <a:sym typeface="Calibri"/>
              </a:rPr>
              <a:t>Utilize modern JavaScript features, such as ES6 modules, for better code organization and maintainability.</a:t>
            </a:r>
          </a:p>
          <a:p>
            <a:pPr marL="571500" marR="0" lvl="0" indent="-571500" algn="l" rtl="0">
              <a:spcBef>
                <a:spcPts val="0"/>
              </a:spcBef>
              <a:spcAft>
                <a:spcPts val="0"/>
              </a:spcAft>
              <a:buClr>
                <a:schemeClr val="dk1"/>
              </a:buClr>
              <a:buSzPts val="3600"/>
              <a:buFont typeface="Noto Sans Symbols"/>
              <a:buChar char="✔"/>
            </a:pPr>
            <a:endParaRPr lang="en-US" sz="36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Organize JavaScript code into modules or classes, aligning with the component-based structure.</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check(form), to encapsulate the form validation logic. This function should return true only when all validations pass, allowing the form to be submitted.</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600" i="1" dirty="0">
                <a:latin typeface="+mn-lt"/>
              </a:rPr>
              <a:t>Employ modular validation functions (e.g., validate Password, validate Email) for individual form fields. These functions can be invoked as needed, promoting code modularity and reusability.</a:t>
            </a:r>
          </a:p>
          <a:p>
            <a:pPr marL="571500" marR="0" lvl="0" indent="-571500" algn="l" rtl="0">
              <a:spcBef>
                <a:spcPts val="0"/>
              </a:spcBef>
              <a:spcAft>
                <a:spcPts val="0"/>
              </a:spcAft>
              <a:buClr>
                <a:schemeClr val="dk1"/>
              </a:buClr>
              <a:buSzPts val="3600"/>
              <a:buFont typeface="Noto Sans Symbols"/>
              <a:buChar char="✔"/>
            </a:pPr>
            <a:endParaRPr lang="en-US" sz="3600" i="1" dirty="0">
              <a:latin typeface="+mn-lt"/>
            </a:endParaRPr>
          </a:p>
          <a:p>
            <a:pPr marL="571500" marR="0" lvl="0" indent="-571500" algn="l" rtl="0">
              <a:spcBef>
                <a:spcPts val="0"/>
              </a:spcBef>
              <a:spcAft>
                <a:spcPts val="0"/>
              </a:spcAft>
              <a:buClr>
                <a:schemeClr val="dk1"/>
              </a:buClr>
              <a:buSzPts val="3600"/>
              <a:buFont typeface="Noto Sans Symbols"/>
              <a:buChar char="✔"/>
            </a:pPr>
            <a:endParaRPr sz="3600" i="1" dirty="0">
              <a:latin typeface="+mn-lt"/>
            </a:endParaRPr>
          </a:p>
        </p:txBody>
      </p:sp>
      <p:sp>
        <p:nvSpPr>
          <p:cNvPr id="3" name="Google Shape;122;p14">
            <a:extLst>
              <a:ext uri="{FF2B5EF4-FFF2-40B4-BE49-F238E27FC236}">
                <a16:creationId xmlns:a16="http://schemas.microsoft.com/office/drawing/2014/main" id="{290FCB0F-AC9D-5330-1345-682CBDE8D72B}"/>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072B2001-6BAC-350F-EC3B-5A187D79A513}"/>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7. Tools and technologies</a:t>
              </a:r>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1199356" y="2070100"/>
            <a:ext cx="15544800" cy="341627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4000" i="1" dirty="0">
                <a:solidFill>
                  <a:schemeClr val="dk1"/>
                </a:solidFill>
                <a:latin typeface="Calibri"/>
                <a:ea typeface="Calibri"/>
                <a:cs typeface="Calibri"/>
                <a:sym typeface="Calibri"/>
              </a:rPr>
              <a:t>Date and Time Display : </a:t>
            </a:r>
            <a:r>
              <a:rPr lang="en-US" sz="4000" i="1" dirty="0" err="1">
                <a:solidFill>
                  <a:schemeClr val="dk1"/>
                </a:solidFill>
                <a:latin typeface="Calibri"/>
                <a:ea typeface="Calibri"/>
                <a:cs typeface="Calibri"/>
                <a:sym typeface="Calibri"/>
              </a:rPr>
              <a:t>display_datetime</a:t>
            </a:r>
            <a:r>
              <a:rPr lang="en-US" sz="4000" i="1" dirty="0">
                <a:solidFill>
                  <a:schemeClr val="dk1"/>
                </a:solidFill>
                <a:latin typeface="Calibri"/>
                <a:ea typeface="Calibri"/>
                <a:cs typeface="Calibri"/>
                <a:sym typeface="Calibri"/>
              </a:rPr>
              <a:t>() Function</a:t>
            </a:r>
          </a:p>
          <a:p>
            <a:pPr marL="571500" marR="0" lvl="0" indent="-571500" algn="l" rtl="0">
              <a:spcBef>
                <a:spcPts val="0"/>
              </a:spcBef>
              <a:spcAft>
                <a:spcPts val="0"/>
              </a:spcAft>
              <a:buClr>
                <a:schemeClr val="dk1"/>
              </a:buClr>
              <a:buSzPts val="3600"/>
              <a:buFont typeface="Noto Sans Symbols"/>
              <a:buChar char="✔"/>
            </a:pPr>
            <a:endParaRPr lang="en-US" sz="4000" i="1"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4000" i="1" dirty="0">
                <a:solidFill>
                  <a:schemeClr val="dk1"/>
                </a:solidFill>
                <a:latin typeface="Calibri"/>
                <a:ea typeface="Calibri"/>
                <a:cs typeface="Calibri"/>
                <a:sym typeface="Calibri"/>
              </a:rPr>
              <a:t>Auto Refresh Display: Image Slider Functions (</a:t>
            </a:r>
            <a:r>
              <a:rPr lang="en-US" sz="4000" i="1" dirty="0" err="1">
                <a:solidFill>
                  <a:schemeClr val="dk1"/>
                </a:solidFill>
                <a:latin typeface="Calibri"/>
                <a:ea typeface="Calibri"/>
                <a:cs typeface="Calibri"/>
                <a:sym typeface="Calibri"/>
              </a:rPr>
              <a:t>initialslide</a:t>
            </a:r>
            <a:r>
              <a:rPr lang="en-US" sz="4000" i="1" dirty="0">
                <a:solidFill>
                  <a:schemeClr val="dk1"/>
                </a:solidFill>
                <a:latin typeface="Calibri"/>
                <a:ea typeface="Calibri"/>
                <a:cs typeface="Calibri"/>
                <a:sym typeface="Calibri"/>
              </a:rPr>
              <a:t>(), </a:t>
            </a:r>
            <a:r>
              <a:rPr lang="en-US" sz="4000" i="1" dirty="0" err="1">
                <a:solidFill>
                  <a:schemeClr val="dk1"/>
                </a:solidFill>
                <a:latin typeface="Calibri"/>
                <a:ea typeface="Calibri"/>
                <a:cs typeface="Calibri"/>
                <a:sym typeface="Calibri"/>
              </a:rPr>
              <a:t>plusSlides</a:t>
            </a:r>
            <a:r>
              <a:rPr lang="en-US" sz="4000" i="1" dirty="0">
                <a:solidFill>
                  <a:schemeClr val="dk1"/>
                </a:solidFill>
                <a:latin typeface="Calibri"/>
                <a:ea typeface="Calibri"/>
                <a:cs typeface="Calibri"/>
                <a:sym typeface="Calibri"/>
              </a:rPr>
              <a:t>(n), </a:t>
            </a:r>
            <a:r>
              <a:rPr lang="en-US" sz="4000" i="1" dirty="0" err="1">
                <a:solidFill>
                  <a:schemeClr val="dk1"/>
                </a:solidFill>
                <a:latin typeface="Calibri"/>
                <a:ea typeface="Calibri"/>
                <a:cs typeface="Calibri"/>
                <a:sym typeface="Calibri"/>
              </a:rPr>
              <a:t>showSlides</a:t>
            </a:r>
            <a:r>
              <a:rPr lang="en-US" sz="4000" i="1" dirty="0">
                <a:solidFill>
                  <a:schemeClr val="dk1"/>
                </a:solidFill>
                <a:latin typeface="Calibri"/>
                <a:ea typeface="Calibri"/>
                <a:cs typeface="Calibri"/>
                <a:sym typeface="Calibri"/>
              </a:rPr>
              <a:t>(n))</a:t>
            </a:r>
          </a:p>
          <a:p>
            <a:pPr marL="571500" marR="0" lvl="0" indent="-571500" algn="l" rtl="0">
              <a:spcBef>
                <a:spcPts val="0"/>
              </a:spcBef>
              <a:spcAft>
                <a:spcPts val="0"/>
              </a:spcAft>
              <a:buClr>
                <a:schemeClr val="dk1"/>
              </a:buClr>
              <a:buSzPts val="3600"/>
              <a:buFont typeface="Noto Sans Symbols"/>
              <a:buChar char="✔"/>
            </a:pPr>
            <a:endParaRPr lang="en-US" sz="4000" i="1"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sz="1600" i="1" dirty="0"/>
          </a:p>
        </p:txBody>
      </p:sp>
      <p:sp>
        <p:nvSpPr>
          <p:cNvPr id="3" name="Google Shape;122;p14">
            <a:extLst>
              <a:ext uri="{FF2B5EF4-FFF2-40B4-BE49-F238E27FC236}">
                <a16:creationId xmlns:a16="http://schemas.microsoft.com/office/drawing/2014/main" id="{079B1005-B32C-05A2-0D68-73394A03810F}"/>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250443CA-CB90-3BC0-5242-D700589A1EEC}"/>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8. Implementations /Testing </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8" name="Google Shape;268;p22"/>
          <p:cNvSpPr txBox="1"/>
          <p:nvPr/>
        </p:nvSpPr>
        <p:spPr>
          <a:xfrm>
            <a:off x="719296" y="1889474"/>
            <a:ext cx="15544800" cy="747893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200" i="1" dirty="0">
                <a:solidFill>
                  <a:schemeClr val="dk1"/>
                </a:solidFill>
                <a:latin typeface="+mn-lt"/>
                <a:ea typeface="Calibri"/>
                <a:cs typeface="Calibri"/>
                <a:sym typeface="Calibri"/>
              </a:rPr>
              <a:t>Date and Time Display and Refresh: Manually observes accurate date and time. Checks for a display refresh every second.</a:t>
            </a:r>
          </a:p>
          <a:p>
            <a:pPr marL="571500" marR="0" lvl="0" indent="-571500" algn="l" rtl="0">
              <a:spcBef>
                <a:spcPts val="0"/>
              </a:spcBef>
              <a:spcAft>
                <a:spcPts val="0"/>
              </a:spcAft>
              <a:buClr>
                <a:schemeClr val="dk1"/>
              </a:buClr>
              <a:buSzPts val="3600"/>
              <a:buFont typeface="Noto Sans Symbols"/>
              <a:buChar char="✔"/>
            </a:pPr>
            <a:endParaRPr lang="en-US" sz="3200" i="1" dirty="0">
              <a:solidFill>
                <a:schemeClr val="dk1"/>
              </a:solidFill>
              <a:latin typeface="+mn-lt"/>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200" i="1" dirty="0">
                <a:latin typeface="+mn-lt"/>
              </a:rPr>
              <a:t>Image Slider :Manually interacts with slider navigation. Observes smooth slide transitions.</a:t>
            </a:r>
          </a:p>
          <a:p>
            <a:pPr marL="571500" marR="0" lvl="0" indent="-571500" algn="l" rtl="0">
              <a:spcBef>
                <a:spcPts val="0"/>
              </a:spcBef>
              <a:spcAft>
                <a:spcPts val="0"/>
              </a:spcAft>
              <a:buClr>
                <a:schemeClr val="dk1"/>
              </a:buClr>
              <a:buSzPts val="3600"/>
              <a:buFont typeface="Noto Sans Symbols"/>
              <a:buChar char="✔"/>
            </a:pPr>
            <a:endParaRPr lang="en-US" sz="32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200" i="1" dirty="0">
                <a:latin typeface="+mn-lt"/>
              </a:rPr>
              <a:t>User Feedback Prompt: Manually triggers and observes the feedback prompt. Checks if feedback is collected correctly.</a:t>
            </a:r>
          </a:p>
          <a:p>
            <a:pPr marR="0" lvl="0" algn="l" rtl="0">
              <a:spcBef>
                <a:spcPts val="0"/>
              </a:spcBef>
              <a:spcAft>
                <a:spcPts val="0"/>
              </a:spcAft>
              <a:buClr>
                <a:schemeClr val="dk1"/>
              </a:buClr>
              <a:buSzPts val="3600"/>
            </a:pPr>
            <a:endParaRPr lang="en-US" sz="32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200" i="1" dirty="0">
                <a:latin typeface="+mn-lt"/>
              </a:rPr>
              <a:t>Confirmation Prompt: Manually triggers and confirms/cancels the prompt. Validates the appearance of the confirmation prompt.</a:t>
            </a:r>
          </a:p>
          <a:p>
            <a:pPr marL="571500" marR="0" lvl="0" indent="-571500" algn="l" rtl="0">
              <a:spcBef>
                <a:spcPts val="0"/>
              </a:spcBef>
              <a:spcAft>
                <a:spcPts val="0"/>
              </a:spcAft>
              <a:buClr>
                <a:schemeClr val="dk1"/>
              </a:buClr>
              <a:buSzPts val="3600"/>
              <a:buFont typeface="Noto Sans Symbols"/>
              <a:buChar char="✔"/>
            </a:pPr>
            <a:endParaRPr lang="en-US" sz="3200" i="1" dirty="0">
              <a:latin typeface="+mn-lt"/>
            </a:endParaRPr>
          </a:p>
          <a:p>
            <a:pPr marL="571500" marR="0" lvl="0" indent="-571500" algn="l" rtl="0">
              <a:spcBef>
                <a:spcPts val="0"/>
              </a:spcBef>
              <a:spcAft>
                <a:spcPts val="0"/>
              </a:spcAft>
              <a:buClr>
                <a:schemeClr val="dk1"/>
              </a:buClr>
              <a:buSzPts val="3600"/>
              <a:buFont typeface="Noto Sans Symbols"/>
              <a:buChar char="✔"/>
            </a:pPr>
            <a:r>
              <a:rPr lang="en-US" sz="3200" i="1" dirty="0">
                <a:latin typeface="+mn-lt"/>
              </a:rPr>
              <a:t>Form Validation: Manually submits the form with valid and invalid data. Confirms successful submission with valid data and appropriate error messages for invalid data.</a:t>
            </a:r>
            <a:endParaRPr sz="3200" i="1" dirty="0">
              <a:latin typeface="+mn-lt"/>
            </a:endParaRPr>
          </a:p>
        </p:txBody>
      </p:sp>
      <p:sp>
        <p:nvSpPr>
          <p:cNvPr id="3" name="Google Shape;122;p14">
            <a:extLst>
              <a:ext uri="{FF2B5EF4-FFF2-40B4-BE49-F238E27FC236}">
                <a16:creationId xmlns:a16="http://schemas.microsoft.com/office/drawing/2014/main" id="{4F16E707-3FE8-8F62-49DC-0D6085AECEDD}"/>
              </a:ext>
            </a:extLst>
          </p:cNvPr>
          <p:cNvSpPr txBox="1"/>
          <p:nvPr/>
        </p:nvSpPr>
        <p:spPr>
          <a:xfrm>
            <a:off x="319516" y="9717743"/>
            <a:ext cx="11277600" cy="830956"/>
          </a:xfrm>
          <a:prstGeom prst="rect">
            <a:avLst/>
          </a:prstGeom>
          <a:noFill/>
          <a:ln>
            <a:noFill/>
          </a:ln>
        </p:spPr>
        <p:txBody>
          <a:bodyPr spcFirstLastPara="1" wrap="square" lIns="91425" tIns="45700" rIns="91425" bIns="45700" anchor="t" anchorCtr="0">
            <a:spAutoFit/>
          </a:bodyPr>
          <a:lstStyle/>
          <a:p>
            <a:r>
              <a:rPr lang="en-IN" sz="4800" b="0" dirty="0">
                <a:solidFill>
                  <a:schemeClr val="tx1"/>
                </a:solidFill>
                <a:effectLst/>
                <a:latin typeface="Consolas" panose="020B0609020204030204" pitchFamily="49" charset="0"/>
              </a:rPr>
              <a:t>TechTreasury</a:t>
            </a:r>
          </a:p>
        </p:txBody>
      </p:sp>
      <p:sp>
        <p:nvSpPr>
          <p:cNvPr id="4" name="Google Shape;108;p13">
            <a:extLst>
              <a:ext uri="{FF2B5EF4-FFF2-40B4-BE49-F238E27FC236}">
                <a16:creationId xmlns:a16="http://schemas.microsoft.com/office/drawing/2014/main" id="{CAA3D91E-6D30-8014-8C87-33B72356A7F2}"/>
              </a:ext>
            </a:extLst>
          </p:cNvPr>
          <p:cNvSpPr txBox="1"/>
          <p:nvPr/>
        </p:nvSpPr>
        <p:spPr>
          <a:xfrm>
            <a:off x="15171020" y="9901158"/>
            <a:ext cx="296638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December - 2023</a:t>
            </a:r>
            <a:endParaRPr sz="2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1148</Words>
  <Application>Microsoft Office PowerPoint</Application>
  <PresentationFormat>Custom</PresentationFormat>
  <Paragraphs>201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Noto Sans Symbols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dc:creator>
  <cp:lastModifiedBy>Akshata Athreya</cp:lastModifiedBy>
  <cp:revision>6</cp:revision>
  <dcterms:modified xsi:type="dcterms:W3CDTF">2023-12-13T13:54:44Z</dcterms:modified>
</cp:coreProperties>
</file>