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16a4c48e6_1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16a4c48e6_1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16a4c48e6_1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16a4c48e6_1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150f9200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150f9200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150f9200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150f9200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16a4c48e6_1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16a4c48e6_1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16a4c48e6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16a4c48e6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16a4c48e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16a4c48e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16a4c48e6_1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16a4c48e6_1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16a4c48e6_1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16a4c48e6_1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16a4c48e6_1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16a4c48e6_1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16a4c48e6_1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16a4c48e6_1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16a4c48e6_1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16a4c48e6_1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Krithik09/Bits-N-Byte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ottodiy.com/community" TargetMode="External"/><Relationship Id="rId4" Type="http://schemas.openxmlformats.org/officeDocument/2006/relationships/hyperlink" Target="https://living.ai/docs/emo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ClFrHIPAnk0" TargetMode="External"/><Relationship Id="rId4" Type="http://schemas.openxmlformats.org/officeDocument/2006/relationships/image" Target="../media/image5.jpg"/><Relationship Id="rId5" Type="http://schemas.openxmlformats.org/officeDocument/2006/relationships/hyperlink" Target="https://www.youtube.com/watch?v=ClFrHIPAnk0&amp;list=PLwhVBibIJRdMQu2ssoMi6C2XaCQfVydRz&amp;index=1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RZPnS8mp6UM" TargetMode="External"/><Relationship Id="rId4" Type="http://schemas.openxmlformats.org/officeDocument/2006/relationships/image" Target="../media/image7.jpg"/><Relationship Id="rId5" Type="http://schemas.openxmlformats.org/officeDocument/2006/relationships/hyperlink" Target="https://www.youtube.com/watch?v=RZPnS8mp6UM&amp;list=PLwhVBibIJRdMQu2ssoMi6C2XaCQfVydRz&amp;index=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11700" y="516300"/>
            <a:ext cx="8520600" cy="41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133"/>
              <a:t>BITS ‘N’ BYTES</a:t>
            </a:r>
            <a:endParaRPr b="1" sz="513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133"/>
              <a:t>RHT-099</a:t>
            </a:r>
            <a:endParaRPr b="1" sz="56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66"/>
              <a:t>DONE BY</a:t>
            </a:r>
            <a:r>
              <a:rPr lang="en-GB" sz="1900"/>
              <a:t>: </a:t>
            </a:r>
            <a:endParaRPr sz="1900"/>
          </a:p>
          <a:p>
            <a:pPr indent="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44"/>
              <a:t>KRITHIK GOPINATH - R19CS163</a:t>
            </a:r>
            <a:endParaRPr sz="1544"/>
          </a:p>
          <a:p>
            <a:pPr indent="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44"/>
              <a:t>TEJASWI MAYALURI - R19CS185</a:t>
            </a:r>
            <a:endParaRPr sz="1544"/>
          </a:p>
          <a:p>
            <a:pPr indent="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44"/>
              <a:t>HRITESH J - R19CS132</a:t>
            </a:r>
            <a:endParaRPr sz="1544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														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													</a:t>
            </a:r>
            <a:endParaRPr sz="19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 flipH="1" rot="10800000">
            <a:off x="146675" y="2459331"/>
            <a:ext cx="4163400" cy="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Calibrating the robot.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Faced issues while configuring the angle of the robot legs(servos).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8" name="Google Shape;128;p22"/>
          <p:cNvSpPr txBox="1"/>
          <p:nvPr>
            <p:ph type="title"/>
          </p:nvPr>
        </p:nvSpPr>
        <p:spPr>
          <a:xfrm>
            <a:off x="471900" y="762700"/>
            <a:ext cx="8222100" cy="106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PROBLEMS FACED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SOURCE CODE</a:t>
            </a:r>
            <a:endParaRPr b="1"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https://github.com/Krithik09/Bits-N-Bytes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REFERENCES</a:t>
            </a:r>
            <a:endParaRPr b="1"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https://www.ottodiy.com/community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https://living.ai/docs/emo/</a:t>
            </a:r>
            <a:r>
              <a:rPr lang="en-GB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TEAM </a:t>
            </a:r>
            <a:endParaRPr b="1"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KRITHIK GOPINATH -R19CS163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TEJASWI MAYALURI -R19CS185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HRITESH J - R19CS132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460950" y="177260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6220"/>
              <a:t>ELLIE</a:t>
            </a:r>
            <a:endParaRPr sz="5920"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460950" y="29380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GB" sz="3025"/>
              <a:t>SMART AND COOL AI DESKTOP BOT</a:t>
            </a:r>
            <a:endParaRPr b="1" sz="30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8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60950" y="6996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GOAL</a:t>
            </a:r>
            <a:endParaRPr b="1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-GB" sz="1690">
                <a:solidFill>
                  <a:schemeClr val="dk2"/>
                </a:solidFill>
              </a:rPr>
              <a:t>Walk: </a:t>
            </a:r>
            <a:r>
              <a:rPr lang="en-GB" sz="1690">
                <a:solidFill>
                  <a:schemeClr val="dk2"/>
                </a:solidFill>
              </a:rPr>
              <a:t>Ellie has 4 servos(small motors), which helps in its movement.</a:t>
            </a:r>
            <a:endParaRPr sz="169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-GB" sz="1690">
                <a:solidFill>
                  <a:schemeClr val="dk2"/>
                </a:solidFill>
              </a:rPr>
              <a:t>Dance: </a:t>
            </a:r>
            <a:r>
              <a:rPr lang="en-GB" sz="1690">
                <a:solidFill>
                  <a:schemeClr val="dk2"/>
                </a:solidFill>
              </a:rPr>
              <a:t>Given a specific code it can even move and groove to a few beats.</a:t>
            </a:r>
            <a:endParaRPr b="1" sz="169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-GB" sz="1690">
                <a:solidFill>
                  <a:schemeClr val="dk2"/>
                </a:solidFill>
              </a:rPr>
              <a:t>See</a:t>
            </a:r>
            <a:r>
              <a:rPr lang="en-GB" sz="1690">
                <a:solidFill>
                  <a:schemeClr val="dk2"/>
                </a:solidFill>
              </a:rPr>
              <a:t>: Ellie features an HD camera with face recognition that can remember you.</a:t>
            </a:r>
            <a:endParaRPr sz="169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-GB" sz="1690">
                <a:solidFill>
                  <a:schemeClr val="dk2"/>
                </a:solidFill>
              </a:rPr>
              <a:t>Hear</a:t>
            </a:r>
            <a:r>
              <a:rPr lang="en-GB" sz="1690">
                <a:solidFill>
                  <a:schemeClr val="dk2"/>
                </a:solidFill>
              </a:rPr>
              <a:t>: Ellie has microphones which can capture sounds and locate the source direction instantly. If you need him, just say “Hey Ellie!”</a:t>
            </a:r>
            <a:endParaRPr sz="169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-GB" sz="1690">
                <a:solidFill>
                  <a:schemeClr val="dk2"/>
                </a:solidFill>
              </a:rPr>
              <a:t>Communicate</a:t>
            </a:r>
            <a:r>
              <a:rPr lang="en-GB" sz="1690">
                <a:solidFill>
                  <a:schemeClr val="dk2"/>
                </a:solidFill>
              </a:rPr>
              <a:t>: Ellie’s speaker can play your favorite playlist and communicate with you with adorable simulated sounds.</a:t>
            </a:r>
            <a:endParaRPr sz="169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989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Completed calibration for the robot.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Can balance on </a:t>
            </a:r>
            <a:r>
              <a:rPr lang="en-GB">
                <a:solidFill>
                  <a:schemeClr val="dk2"/>
                </a:solidFill>
              </a:rPr>
              <a:t>it’s</a:t>
            </a:r>
            <a:r>
              <a:rPr lang="en-GB">
                <a:solidFill>
                  <a:schemeClr val="dk2"/>
                </a:solidFill>
              </a:rPr>
              <a:t> legs and is able to walk.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Can detect obstacles in front of it and prevent itself from coming into contact with the obstacle.</a:t>
            </a:r>
            <a:endParaRPr baseline="30000">
              <a:solidFill>
                <a:schemeClr val="dk2"/>
              </a:solidFill>
            </a:endParaRPr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6995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CURRENT STATUS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937"/>
              <a:buFont typeface="Arial"/>
              <a:buNone/>
            </a:pPr>
            <a:r>
              <a:rPr b="1" lang="en-GB"/>
              <a:t>COMPONENTS USED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075" lvl="0" marL="457200" rtl="0" algn="l">
              <a:lnSpc>
                <a:spcPct val="130000"/>
              </a:lnSpc>
              <a:spcBef>
                <a:spcPts val="23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Arial"/>
              <a:buChar char="●"/>
            </a:pPr>
            <a:r>
              <a:rPr lang="en-GB" sz="18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Four SG90 servos</a:t>
            </a:r>
            <a:endParaRPr sz="18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Arial"/>
              <a:buChar char="●"/>
            </a:pPr>
            <a:r>
              <a:rPr lang="en-GB" sz="18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Arduino nano</a:t>
            </a:r>
            <a:endParaRPr sz="18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Arial"/>
              <a:buChar char="●"/>
            </a:pPr>
            <a:r>
              <a:rPr lang="en-GB" sz="18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Arduino nano programing cable.</a:t>
            </a:r>
            <a:endParaRPr sz="18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Arial"/>
              <a:buChar char="●"/>
            </a:pPr>
            <a:r>
              <a:rPr lang="en-GB" sz="18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expansion shield for arduino nano.</a:t>
            </a:r>
            <a:endParaRPr sz="18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Arial"/>
              <a:buChar char="●"/>
            </a:pPr>
            <a:r>
              <a:rPr lang="en-GB" sz="18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Ultrasonic module.</a:t>
            </a:r>
            <a:endParaRPr sz="18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8456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88"/>
              <a:buFont typeface="Arial"/>
              <a:buChar char="●"/>
            </a:pPr>
            <a:r>
              <a:rPr lang="en-GB" sz="188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Gel based super glue.</a:t>
            </a:r>
            <a:endParaRPr sz="1887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2300"/>
              </a:spcBef>
              <a:spcAft>
                <a:spcPts val="2300"/>
              </a:spcAft>
              <a:buNone/>
            </a:pPr>
            <a:r>
              <a:t/>
            </a:r>
            <a:endParaRPr sz="18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8456" lvl="0" marL="457200" rtl="0" algn="l">
              <a:lnSpc>
                <a:spcPct val="130000"/>
              </a:lnSpc>
              <a:spcBef>
                <a:spcPts val="2300"/>
              </a:spcBef>
              <a:spcAft>
                <a:spcPts val="0"/>
              </a:spcAft>
              <a:buClr>
                <a:schemeClr val="dk2"/>
              </a:buClr>
              <a:buSzPts val="1888"/>
              <a:buFont typeface="Arial"/>
              <a:buChar char="●"/>
            </a:pPr>
            <a:r>
              <a:rPr lang="en-GB" sz="188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3.7V 1000mAh battery</a:t>
            </a:r>
            <a:endParaRPr sz="1887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8456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88"/>
              <a:buFont typeface="Arial"/>
              <a:buChar char="●"/>
            </a:pPr>
            <a:r>
              <a:rPr lang="en-GB" sz="188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Screwdriver and screws.</a:t>
            </a:r>
            <a:endParaRPr sz="1887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8456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88"/>
              <a:buFont typeface="Arial"/>
              <a:buChar char="●"/>
            </a:pPr>
            <a:r>
              <a:rPr lang="en-GB" sz="188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Servo Top that comes with servo.</a:t>
            </a:r>
            <a:endParaRPr sz="1887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8456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88"/>
              <a:buFont typeface="Arial"/>
              <a:buChar char="●"/>
            </a:pPr>
            <a:r>
              <a:rPr lang="en-GB" sz="188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Female to female wire.</a:t>
            </a:r>
            <a:endParaRPr sz="1887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8456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88"/>
              <a:buFont typeface="Arial"/>
              <a:buChar char="●"/>
            </a:pPr>
            <a:r>
              <a:rPr lang="en-GB" sz="1887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Male to female wires.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/>
              <a:t>IMAGES AND VIDEOS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12" y="902238"/>
            <a:ext cx="2634951" cy="333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4799" y="953125"/>
            <a:ext cx="2368356" cy="323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5639587" y="1294612"/>
            <a:ext cx="3318001" cy="25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Images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425" y="1076000"/>
            <a:ext cx="2791575" cy="3790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625" y="1076000"/>
            <a:ext cx="2844840" cy="3790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Avoid Objects</a:t>
            </a:r>
            <a:endParaRPr/>
          </a:p>
        </p:txBody>
      </p:sp>
      <p:pic>
        <p:nvPicPr>
          <p:cNvPr descr="Done By:&#10;Krithik Gopinath&#10;Hritesh J&#10;M Tejaswi Reddy" id="114" name="Google Shape;114;p20" title="AVOID OBJEC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9600" y="823650"/>
            <a:ext cx="3897350" cy="29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260800" y="3951275"/>
            <a:ext cx="848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https://www.youtube.com/watch?v=ClFrHIPAnk0&amp;list=PLwhVBibIJRdMQu2ssoMi6C2XaCQfVydRz&amp;index=1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DANCE</a:t>
            </a:r>
            <a:endParaRPr/>
          </a:p>
        </p:txBody>
      </p:sp>
      <p:pic>
        <p:nvPicPr>
          <p:cNvPr descr="Done By:&#10;Krithik Gopinath&#10;Hritesh J&#10;M Tejaswi Reddy" id="121" name="Google Shape;121;p21" title="Dancing ROBO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7625" y="73135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182250" y="4272650"/>
            <a:ext cx="877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https://www.youtube.com/watch?v=RZPnS8mp6UM&amp;list=PLwhVBibIJRdMQu2ssoMi6C2XaCQfVydRz&amp;index=2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