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62FF-A611-42D1-BA74-B2B78276D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CE87B-2030-4C22-A5BA-68F710DB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8FBD-0360-4E0F-888E-1F4D271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EC9E-98AD-42A6-86B5-35A248D2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16CB-5147-47D3-816E-6D5B4E66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232E-48F3-4E73-BECA-32D7F8C3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0CAF-4CD0-4222-BADA-A4880BD19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1D0B-B253-44AB-9852-96928671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E3EC-F8F9-4927-B9B5-03E270AF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F11-1214-4193-A82C-3966666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2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2F4CF-32C8-40DB-8ECD-146A54B0F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E3D33-B49B-4DC9-8DCE-FF8F1C82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07CA-8F2D-47DE-A70D-6F7A41D6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80BB-4695-4A15-AF75-1BC6792D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EFBC-0739-44CC-A11D-7302FEBC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E1F9-C38D-4C95-9646-89C9A1EB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6266-370A-45CB-8E2C-FC328A4E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64E0-D70D-424C-8286-0FF1ADA7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1A38-3E42-4316-A935-4177A94F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5765-91A9-4174-9E67-F8EA4B7F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76A7-BCD5-451E-94FA-E44637A1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AF84C-8FF8-439B-BC1A-9B94532F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B204-C013-4435-A4B3-6452551A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D3B2-5345-44B7-B37C-78AFB304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C2AA-8B90-466F-948B-23BEB85F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1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08ED-4ECE-4519-B9AA-491F21FB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C044-9CCE-4D8C-953F-2C55B5E38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A33F-7517-4871-89AA-C8B318204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C04F5-4015-416B-A465-B1F674E2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1053-DFB5-4CAA-9014-E004BD39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7DA8-C4CB-4330-9D75-AA5489F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8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BCFA-7F4A-4FC7-ACDD-73F4D954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0E48-F057-4F5C-AF42-E6673EE4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D483-1B03-4961-80C6-9ABDD6121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7ACC9-A74B-4330-995D-47EC0C513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5D7-3AC9-489D-88B8-5C0E05A24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D7169-7E1B-466F-9516-7B8B82D4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593B8-7D53-43F9-80E3-0F359E4C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2C0DD-6A17-4DEE-9016-BFA9CA7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6E98-42B9-4D13-AC45-C8567AE4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E6A75-0F54-43BA-A128-8375C5C9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1D27F-FD93-4C64-891C-8F8A4E93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E12F1-5660-4A74-8DC8-400BEDB5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4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E32CF-05E5-4425-A543-F8B224F2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025F8-4218-4533-B021-06AF64B8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8429C-3568-476F-8E35-6E755A9E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6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7696-9B68-43A9-8EC0-A0C5DB0A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349B-4C99-42CB-8F0E-0C25A227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BAD9D-47C2-45B3-83EB-556A8228F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3BDC-B3F1-449F-831E-F8A05B19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F8A12-7339-4378-9FA1-564A233F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FE2A8-6B8C-45E6-8F93-57FA1FF2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6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B5D4-2A7F-4CB2-923F-8C9611A1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338E2-6DDC-473C-998D-489845218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AEA78-D772-4222-86EE-1890E1E79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A78C6-A1BD-43AF-84F1-CDA2BCC8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3E4EE-E35D-4C3E-BCAB-2DF7614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7841-31FE-4A7A-A74C-533E6D4A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98268-1E07-422B-AB50-6231CE2A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43CF-4E7E-41D4-981A-D6E3E3E3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4FE0-F06B-44D6-8F4A-53D847EB8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6A3C-EA8E-4F2F-8853-97ED4589DE8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140A-BE75-45DD-A87D-A8CAFF543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48E3-0437-4AC1-AA55-3C1B10EF7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5BD7-C663-40EE-B308-40B7AF49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DC4C8C9-04A0-4170-B2D7-FCA8D1064208}"/>
              </a:ext>
            </a:extLst>
          </p:cNvPr>
          <p:cNvSpPr/>
          <p:nvPr/>
        </p:nvSpPr>
        <p:spPr>
          <a:xfrm>
            <a:off x="1233728" y="1512799"/>
            <a:ext cx="852476" cy="71464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5033C-5EE2-4619-A80D-BDBB6A2FBC1D}"/>
              </a:ext>
            </a:extLst>
          </p:cNvPr>
          <p:cNvSpPr/>
          <p:nvPr/>
        </p:nvSpPr>
        <p:spPr>
          <a:xfrm>
            <a:off x="257175" y="2231230"/>
            <a:ext cx="1371599" cy="26241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51BA40-8F4C-42CA-A38D-7A2ABA47328D}"/>
              </a:ext>
            </a:extLst>
          </p:cNvPr>
          <p:cNvSpPr/>
          <p:nvPr/>
        </p:nvSpPr>
        <p:spPr>
          <a:xfrm>
            <a:off x="1637114" y="2231230"/>
            <a:ext cx="1371599" cy="26241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C930B-F292-4E8F-8E93-3EAD7F10DE8D}"/>
              </a:ext>
            </a:extLst>
          </p:cNvPr>
          <p:cNvSpPr txBox="1"/>
          <p:nvPr/>
        </p:nvSpPr>
        <p:spPr>
          <a:xfrm>
            <a:off x="1211680" y="1712253"/>
            <a:ext cx="118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PIR sensor</a:t>
            </a:r>
          </a:p>
        </p:txBody>
      </p:sp>
      <p:sp>
        <p:nvSpPr>
          <p:cNvPr id="12" name="Action Button: Go to Beginning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C8D0995-CED8-47E7-B02D-95FE2DEB7AD4}"/>
              </a:ext>
            </a:extLst>
          </p:cNvPr>
          <p:cNvSpPr/>
          <p:nvPr/>
        </p:nvSpPr>
        <p:spPr>
          <a:xfrm>
            <a:off x="876300" y="3219450"/>
            <a:ext cx="423861" cy="4191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Go to End 1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072CFBE-EC1D-41EA-8157-61F942953067}"/>
              </a:ext>
            </a:extLst>
          </p:cNvPr>
          <p:cNvSpPr/>
          <p:nvPr/>
        </p:nvSpPr>
        <p:spPr>
          <a:xfrm>
            <a:off x="1943100" y="3219450"/>
            <a:ext cx="423861" cy="4191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D821FF-E75F-44AC-BA89-09A539D373E8}"/>
              </a:ext>
            </a:extLst>
          </p:cNvPr>
          <p:cNvSpPr/>
          <p:nvPr/>
        </p:nvSpPr>
        <p:spPr>
          <a:xfrm>
            <a:off x="3093234" y="3219450"/>
            <a:ext cx="476250" cy="2095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DC2BB32-BA5F-45CF-904F-DF281AA020E4}"/>
              </a:ext>
            </a:extLst>
          </p:cNvPr>
          <p:cNvSpPr/>
          <p:nvPr/>
        </p:nvSpPr>
        <p:spPr>
          <a:xfrm>
            <a:off x="5017293" y="2152650"/>
            <a:ext cx="852486" cy="2624138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IN" sz="1400" dirty="0">
                <a:latin typeface="Algerian" panose="04020705040A02060702" pitchFamily="82" charset="0"/>
              </a:rPr>
              <a:t>Sanitizer Dispenser</a:t>
            </a: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6A2E4CD3-0265-4C29-B9A3-968895A0550C}"/>
              </a:ext>
            </a:extLst>
          </p:cNvPr>
          <p:cNvSpPr/>
          <p:nvPr/>
        </p:nvSpPr>
        <p:spPr>
          <a:xfrm>
            <a:off x="4705349" y="2152650"/>
            <a:ext cx="676275" cy="382726"/>
          </a:xfrm>
          <a:prstGeom prst="halfFram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FAD4-A5EE-4B58-8DF0-C675E6FF2E31}"/>
              </a:ext>
            </a:extLst>
          </p:cNvPr>
          <p:cNvSpPr/>
          <p:nvPr/>
        </p:nvSpPr>
        <p:spPr>
          <a:xfrm>
            <a:off x="4800600" y="1304925"/>
            <a:ext cx="1019355" cy="6455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5ED0E-D3C0-4858-9A93-DEF6CCD5E938}"/>
              </a:ext>
            </a:extLst>
          </p:cNvPr>
          <p:cNvSpPr txBox="1"/>
          <p:nvPr/>
        </p:nvSpPr>
        <p:spPr>
          <a:xfrm>
            <a:off x="4843461" y="1405008"/>
            <a:ext cx="9336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Ultrasonic   sensor</a:t>
            </a:r>
          </a:p>
        </p:txBody>
      </p: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D073D149-167B-4B4B-8F3B-4D3C8E966C15}"/>
              </a:ext>
            </a:extLst>
          </p:cNvPr>
          <p:cNvSpPr/>
          <p:nvPr/>
        </p:nvSpPr>
        <p:spPr>
          <a:xfrm>
            <a:off x="5019675" y="2105889"/>
            <a:ext cx="352425" cy="382726"/>
          </a:xfrm>
          <a:prstGeom prst="flowChartSummingJunction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CB778B2-CEFD-481D-AF63-B8C902BA69A3}"/>
              </a:ext>
            </a:extLst>
          </p:cNvPr>
          <p:cNvSpPr/>
          <p:nvPr/>
        </p:nvSpPr>
        <p:spPr>
          <a:xfrm>
            <a:off x="6096000" y="3219449"/>
            <a:ext cx="476251" cy="20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5000D50D-3B61-40B4-9B12-4294A7EA61F9}"/>
              </a:ext>
            </a:extLst>
          </p:cNvPr>
          <p:cNvSpPr/>
          <p:nvPr/>
        </p:nvSpPr>
        <p:spPr>
          <a:xfrm rot="5400000">
            <a:off x="7179474" y="2716148"/>
            <a:ext cx="1246047" cy="1216152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5923F8C6-DC4E-48F3-A768-A39F99E8EC44}"/>
              </a:ext>
            </a:extLst>
          </p:cNvPr>
          <p:cNvSpPr/>
          <p:nvPr/>
        </p:nvSpPr>
        <p:spPr>
          <a:xfrm rot="16200000">
            <a:off x="8504118" y="2716148"/>
            <a:ext cx="1246048" cy="1216152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9B5A3F-03C2-4C5D-B7F6-0933724D2966}"/>
              </a:ext>
            </a:extLst>
          </p:cNvPr>
          <p:cNvCxnSpPr>
            <a:cxnSpLocks/>
          </p:cNvCxnSpPr>
          <p:nvPr/>
        </p:nvCxnSpPr>
        <p:spPr>
          <a:xfrm flipH="1">
            <a:off x="7194421" y="2033170"/>
            <a:ext cx="1" cy="274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5A6FFA-FC92-4036-9E58-CC925E6E1BB1}"/>
              </a:ext>
            </a:extLst>
          </p:cNvPr>
          <p:cNvCxnSpPr>
            <a:cxnSpLocks/>
          </p:cNvCxnSpPr>
          <p:nvPr/>
        </p:nvCxnSpPr>
        <p:spPr>
          <a:xfrm>
            <a:off x="7194422" y="2033170"/>
            <a:ext cx="254079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636749-5589-4764-9B6B-F96F0BA33A42}"/>
              </a:ext>
            </a:extLst>
          </p:cNvPr>
          <p:cNvCxnSpPr>
            <a:cxnSpLocks/>
          </p:cNvCxnSpPr>
          <p:nvPr/>
        </p:nvCxnSpPr>
        <p:spPr>
          <a:xfrm>
            <a:off x="9735218" y="2033170"/>
            <a:ext cx="0" cy="274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17591C-CC65-4320-88CF-9D3DCE8038D5}"/>
              </a:ext>
            </a:extLst>
          </p:cNvPr>
          <p:cNvCxnSpPr>
            <a:cxnSpLocks/>
          </p:cNvCxnSpPr>
          <p:nvPr/>
        </p:nvCxnSpPr>
        <p:spPr>
          <a:xfrm>
            <a:off x="7194422" y="4767263"/>
            <a:ext cx="2540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BF717D53-AD07-4031-91CE-9A3361464A72}"/>
              </a:ext>
            </a:extLst>
          </p:cNvPr>
          <p:cNvSpPr/>
          <p:nvPr/>
        </p:nvSpPr>
        <p:spPr>
          <a:xfrm>
            <a:off x="8040621" y="1599250"/>
            <a:ext cx="369953" cy="39752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10EBAD6-98C4-44E1-8223-B427DCB95208}"/>
              </a:ext>
            </a:extLst>
          </p:cNvPr>
          <p:cNvSpPr/>
          <p:nvPr/>
        </p:nvSpPr>
        <p:spPr>
          <a:xfrm>
            <a:off x="8519066" y="1606528"/>
            <a:ext cx="369953" cy="39752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ction Button: Sound 46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0A0844D1-B0CB-4112-AB23-511476B700FD}"/>
              </a:ext>
            </a:extLst>
          </p:cNvPr>
          <p:cNvSpPr/>
          <p:nvPr/>
        </p:nvSpPr>
        <p:spPr>
          <a:xfrm>
            <a:off x="8967607" y="1512794"/>
            <a:ext cx="647507" cy="523220"/>
          </a:xfrm>
          <a:prstGeom prst="actionButtonSou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Arrow: Curved Right 47">
            <a:extLst>
              <a:ext uri="{FF2B5EF4-FFF2-40B4-BE49-F238E27FC236}">
                <a16:creationId xmlns:a16="http://schemas.microsoft.com/office/drawing/2014/main" id="{BD149251-CB22-48F5-9434-130E435B70AE}"/>
              </a:ext>
            </a:extLst>
          </p:cNvPr>
          <p:cNvSpPr/>
          <p:nvPr/>
        </p:nvSpPr>
        <p:spPr>
          <a:xfrm>
            <a:off x="6787228" y="2227440"/>
            <a:ext cx="407192" cy="558732"/>
          </a:xfrm>
          <a:prstGeom prst="curv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F9A445BE-BDC3-411F-9211-70CBD56F9CEB}"/>
              </a:ext>
            </a:extLst>
          </p:cNvPr>
          <p:cNvSpPr/>
          <p:nvPr/>
        </p:nvSpPr>
        <p:spPr>
          <a:xfrm>
            <a:off x="9735216" y="2227440"/>
            <a:ext cx="389809" cy="5587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3CF968-6B60-4638-9614-B75475FF3C32}"/>
              </a:ext>
            </a:extLst>
          </p:cNvPr>
          <p:cNvSpPr txBox="1"/>
          <p:nvPr/>
        </p:nvSpPr>
        <p:spPr>
          <a:xfrm>
            <a:off x="1035853" y="2384821"/>
            <a:ext cx="1202523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Glass door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60D5E8-6AFF-41B2-B187-BF3E6087D834}"/>
              </a:ext>
            </a:extLst>
          </p:cNvPr>
          <p:cNvSpPr txBox="1"/>
          <p:nvPr/>
        </p:nvSpPr>
        <p:spPr>
          <a:xfrm>
            <a:off x="7903983" y="2632125"/>
            <a:ext cx="12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 gates</a:t>
            </a:r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F6AE432D-D62A-43A4-A741-35A98688B026}"/>
              </a:ext>
            </a:extLst>
          </p:cNvPr>
          <p:cNvSpPr/>
          <p:nvPr/>
        </p:nvSpPr>
        <p:spPr>
          <a:xfrm>
            <a:off x="4010025" y="266186"/>
            <a:ext cx="3257550" cy="914400"/>
          </a:xfrm>
          <a:prstGeom prst="wav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OFFICE CARE</a:t>
            </a:r>
          </a:p>
        </p:txBody>
      </p:sp>
    </p:spTree>
    <p:extLst>
      <p:ext uri="{BB962C8B-B14F-4D97-AF65-F5344CB8AC3E}">
        <p14:creationId xmlns:p14="http://schemas.microsoft.com/office/powerpoint/2010/main" val="16604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Prakash Kamath K</dc:creator>
  <cp:lastModifiedBy>Dr Prakash Kamath K</cp:lastModifiedBy>
  <cp:revision>11</cp:revision>
  <dcterms:created xsi:type="dcterms:W3CDTF">2020-08-02T06:43:31Z</dcterms:created>
  <dcterms:modified xsi:type="dcterms:W3CDTF">2020-08-06T05:41:59Z</dcterms:modified>
</cp:coreProperties>
</file>