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58" r:id="rId4"/>
    <p:sldId id="263" r:id="rId5"/>
    <p:sldId id="266" r:id="rId6"/>
    <p:sldId id="267" r:id="rId7"/>
    <p:sldId id="261" r:id="rId8"/>
    <p:sldId id="262" r:id="rId9"/>
    <p:sldId id="260" r:id="rId10"/>
    <p:sldId id="264" r:id="rId11"/>
    <p:sldId id="269" r:id="rId12"/>
    <p:sldId id="265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72673-6DD3-4B24-8829-94F0A04CF016}" v="17" dt="2022-11-17T09:49:19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hika Rangaraj" userId="fc1e0a78cce4366e" providerId="LiveId" clId="{1BC72673-6DD3-4B24-8829-94F0A04CF016}"/>
    <pc:docChg chg="undo custSel addSld modSld sldOrd">
      <pc:chgData name="Krithika Rangaraj" userId="fc1e0a78cce4366e" providerId="LiveId" clId="{1BC72673-6DD3-4B24-8829-94F0A04CF016}" dt="2022-11-17T10:05:48.873" v="609" actId="20577"/>
      <pc:docMkLst>
        <pc:docMk/>
      </pc:docMkLst>
      <pc:sldChg chg="modSp mod">
        <pc:chgData name="Krithika Rangaraj" userId="fc1e0a78cce4366e" providerId="LiveId" clId="{1BC72673-6DD3-4B24-8829-94F0A04CF016}" dt="2022-11-17T07:45:14.630" v="12" actId="20577"/>
        <pc:sldMkLst>
          <pc:docMk/>
          <pc:sldMk cId="4266272835" sldId="258"/>
        </pc:sldMkLst>
        <pc:spChg chg="mod">
          <ac:chgData name="Krithika Rangaraj" userId="fc1e0a78cce4366e" providerId="LiveId" clId="{1BC72673-6DD3-4B24-8829-94F0A04CF016}" dt="2022-11-17T07:45:14.630" v="12" actId="20577"/>
          <ac:spMkLst>
            <pc:docMk/>
            <pc:sldMk cId="4266272835" sldId="258"/>
            <ac:spMk id="3" creationId="{BE37E489-2938-9438-CC02-F41C75AC2DF2}"/>
          </ac:spMkLst>
        </pc:spChg>
      </pc:sldChg>
      <pc:sldChg chg="modSp mod">
        <pc:chgData name="Krithika Rangaraj" userId="fc1e0a78cce4366e" providerId="LiveId" clId="{1BC72673-6DD3-4B24-8829-94F0A04CF016}" dt="2022-11-17T08:14:27.756" v="45" actId="1076"/>
        <pc:sldMkLst>
          <pc:docMk/>
          <pc:sldMk cId="366974863" sldId="259"/>
        </pc:sldMkLst>
        <pc:spChg chg="mod">
          <ac:chgData name="Krithika Rangaraj" userId="fc1e0a78cce4366e" providerId="LiveId" clId="{1BC72673-6DD3-4B24-8829-94F0A04CF016}" dt="2022-11-17T08:14:27.756" v="45" actId="1076"/>
          <ac:spMkLst>
            <pc:docMk/>
            <pc:sldMk cId="366974863" sldId="259"/>
            <ac:spMk id="2" creationId="{8FDA17D4-4D37-8CD4-82B8-43AE322E151B}"/>
          </ac:spMkLst>
        </pc:spChg>
      </pc:sldChg>
      <pc:sldChg chg="modSp mod">
        <pc:chgData name="Krithika Rangaraj" userId="fc1e0a78cce4366e" providerId="LiveId" clId="{1BC72673-6DD3-4B24-8829-94F0A04CF016}" dt="2022-11-17T10:05:48.873" v="609" actId="20577"/>
        <pc:sldMkLst>
          <pc:docMk/>
          <pc:sldMk cId="3769151026" sldId="260"/>
        </pc:sldMkLst>
        <pc:spChg chg="mod">
          <ac:chgData name="Krithika Rangaraj" userId="fc1e0a78cce4366e" providerId="LiveId" clId="{1BC72673-6DD3-4B24-8829-94F0A04CF016}" dt="2022-11-17T10:05:48.873" v="609" actId="20577"/>
          <ac:spMkLst>
            <pc:docMk/>
            <pc:sldMk cId="3769151026" sldId="260"/>
            <ac:spMk id="3" creationId="{914C1B35-D652-9A13-78CE-C6B680F9D6AC}"/>
          </ac:spMkLst>
        </pc:spChg>
      </pc:sldChg>
      <pc:sldChg chg="addSp delSp modSp new mod ord">
        <pc:chgData name="Krithika Rangaraj" userId="fc1e0a78cce4366e" providerId="LiveId" clId="{1BC72673-6DD3-4B24-8829-94F0A04CF016}" dt="2022-11-17T10:05:12.339" v="590" actId="20577"/>
        <pc:sldMkLst>
          <pc:docMk/>
          <pc:sldMk cId="2881157023" sldId="263"/>
        </pc:sldMkLst>
        <pc:spChg chg="add mod">
          <ac:chgData name="Krithika Rangaraj" userId="fc1e0a78cce4366e" providerId="LiveId" clId="{1BC72673-6DD3-4B24-8829-94F0A04CF016}" dt="2022-11-17T08:15:52.137" v="46" actId="164"/>
          <ac:spMkLst>
            <pc:docMk/>
            <pc:sldMk cId="2881157023" sldId="263"/>
            <ac:spMk id="2" creationId="{A73E412E-660F-C37E-55DA-BFEDEDF4257D}"/>
          </ac:spMkLst>
        </pc:spChg>
        <pc:spChg chg="add mod">
          <ac:chgData name="Krithika Rangaraj" userId="fc1e0a78cce4366e" providerId="LiveId" clId="{1BC72673-6DD3-4B24-8829-94F0A04CF016}" dt="2022-11-17T08:09:55.061" v="14"/>
          <ac:spMkLst>
            <pc:docMk/>
            <pc:sldMk cId="2881157023" sldId="263"/>
            <ac:spMk id="3" creationId="{21793EAD-2AF0-4521-EE35-19C2511F8833}"/>
          </ac:spMkLst>
        </pc:spChg>
        <pc:spChg chg="add mod">
          <ac:chgData name="Krithika Rangaraj" userId="fc1e0a78cce4366e" providerId="LiveId" clId="{1BC72673-6DD3-4B24-8829-94F0A04CF016}" dt="2022-11-17T09:59:41.794" v="441"/>
          <ac:spMkLst>
            <pc:docMk/>
            <pc:sldMk cId="2881157023" sldId="263"/>
            <ac:spMk id="4" creationId="{E33C1C00-0D7D-3521-BF2C-3582D11EE968}"/>
          </ac:spMkLst>
        </pc:spChg>
        <pc:spChg chg="add mod">
          <ac:chgData name="Krithika Rangaraj" userId="fc1e0a78cce4366e" providerId="LiveId" clId="{1BC72673-6DD3-4B24-8829-94F0A04CF016}" dt="2022-11-17T10:01:08.084" v="452"/>
          <ac:spMkLst>
            <pc:docMk/>
            <pc:sldMk cId="2881157023" sldId="263"/>
            <ac:spMk id="5" creationId="{54D612F5-06BE-EFC6-DCD9-487D04064B85}"/>
          </ac:spMkLst>
        </pc:spChg>
        <pc:spChg chg="add mod">
          <ac:chgData name="Krithika Rangaraj" userId="fc1e0a78cce4366e" providerId="LiveId" clId="{1BC72673-6DD3-4B24-8829-94F0A04CF016}" dt="2022-11-17T10:00:59.182" v="451"/>
          <ac:spMkLst>
            <pc:docMk/>
            <pc:sldMk cId="2881157023" sldId="263"/>
            <ac:spMk id="6" creationId="{0EBF9F8C-9470-9BF0-C6CA-ECCA19A273B8}"/>
          </ac:spMkLst>
        </pc:spChg>
        <pc:spChg chg="add mod">
          <ac:chgData name="Krithika Rangaraj" userId="fc1e0a78cce4366e" providerId="LiveId" clId="{1BC72673-6DD3-4B24-8829-94F0A04CF016}" dt="2022-11-17T10:00:19.462" v="446" actId="20577"/>
          <ac:spMkLst>
            <pc:docMk/>
            <pc:sldMk cId="2881157023" sldId="263"/>
            <ac:spMk id="7" creationId="{99EA4E65-BD24-2D16-3051-9696E0DFC3E6}"/>
          </ac:spMkLst>
        </pc:spChg>
        <pc:spChg chg="add mod">
          <ac:chgData name="Krithika Rangaraj" userId="fc1e0a78cce4366e" providerId="LiveId" clId="{1BC72673-6DD3-4B24-8829-94F0A04CF016}" dt="2022-11-17T10:02:14.226" v="479" actId="20577"/>
          <ac:spMkLst>
            <pc:docMk/>
            <pc:sldMk cId="2881157023" sldId="263"/>
            <ac:spMk id="8" creationId="{2814A637-E1CE-DB9B-F546-02B2FEDB1E4A}"/>
          </ac:spMkLst>
        </pc:spChg>
        <pc:spChg chg="add mod">
          <ac:chgData name="Krithika Rangaraj" userId="fc1e0a78cce4366e" providerId="LiveId" clId="{1BC72673-6DD3-4B24-8829-94F0A04CF016}" dt="2022-11-17T10:03:43.550" v="559" actId="20577"/>
          <ac:spMkLst>
            <pc:docMk/>
            <pc:sldMk cId="2881157023" sldId="263"/>
            <ac:spMk id="9" creationId="{18CA8258-D378-C999-237C-C20046810AF7}"/>
          </ac:spMkLst>
        </pc:spChg>
        <pc:spChg chg="add mod">
          <ac:chgData name="Krithika Rangaraj" userId="fc1e0a78cce4366e" providerId="LiveId" clId="{1BC72673-6DD3-4B24-8829-94F0A04CF016}" dt="2022-11-17T10:03:32.074" v="542"/>
          <ac:spMkLst>
            <pc:docMk/>
            <pc:sldMk cId="2881157023" sldId="263"/>
            <ac:spMk id="12" creationId="{42BEBC44-F8D4-FF52-DD21-54C0942953D6}"/>
          </ac:spMkLst>
        </pc:spChg>
        <pc:spChg chg="add mod">
          <ac:chgData name="Krithika Rangaraj" userId="fc1e0a78cce4366e" providerId="LiveId" clId="{1BC72673-6DD3-4B24-8829-94F0A04CF016}" dt="2022-11-17T10:04:20.723" v="571" actId="20577"/>
          <ac:spMkLst>
            <pc:docMk/>
            <pc:sldMk cId="2881157023" sldId="263"/>
            <ac:spMk id="16" creationId="{7253C872-54C6-47A1-7882-2A090B153347}"/>
          </ac:spMkLst>
        </pc:spChg>
        <pc:spChg chg="add mod">
          <ac:chgData name="Krithika Rangaraj" userId="fc1e0a78cce4366e" providerId="LiveId" clId="{1BC72673-6DD3-4B24-8829-94F0A04CF016}" dt="2022-11-17T10:04:45.880" v="578" actId="20577"/>
          <ac:spMkLst>
            <pc:docMk/>
            <pc:sldMk cId="2881157023" sldId="263"/>
            <ac:spMk id="18" creationId="{6E1E8142-93BF-397A-51FB-6C46D109B6BD}"/>
          </ac:spMkLst>
        </pc:spChg>
        <pc:spChg chg="add mod">
          <ac:chgData name="Krithika Rangaraj" userId="fc1e0a78cce4366e" providerId="LiveId" clId="{1BC72673-6DD3-4B24-8829-94F0A04CF016}" dt="2022-11-17T10:05:08.025" v="586" actId="20577"/>
          <ac:spMkLst>
            <pc:docMk/>
            <pc:sldMk cId="2881157023" sldId="263"/>
            <ac:spMk id="19" creationId="{B8925262-F3A0-ABAB-4CF5-57DBA64DFC23}"/>
          </ac:spMkLst>
        </pc:spChg>
        <pc:spChg chg="add mod">
          <ac:chgData name="Krithika Rangaraj" userId="fc1e0a78cce4366e" providerId="LiveId" clId="{1BC72673-6DD3-4B24-8829-94F0A04CF016}" dt="2022-11-17T10:05:12.339" v="590" actId="20577"/>
          <ac:spMkLst>
            <pc:docMk/>
            <pc:sldMk cId="2881157023" sldId="263"/>
            <ac:spMk id="22" creationId="{53268F6C-EB12-A06D-0C38-9792309A3C2D}"/>
          </ac:spMkLst>
        </pc:spChg>
        <pc:spChg chg="add mod">
          <ac:chgData name="Krithika Rangaraj" userId="fc1e0a78cce4366e" providerId="LiveId" clId="{1BC72673-6DD3-4B24-8829-94F0A04CF016}" dt="2022-11-17T10:00:44.832" v="450" actId="20577"/>
          <ac:spMkLst>
            <pc:docMk/>
            <pc:sldMk cId="2881157023" sldId="263"/>
            <ac:spMk id="24" creationId="{39A7FAA7-7481-8D2B-5F66-CB7C00DBE2E1}"/>
          </ac:spMkLst>
        </pc:spChg>
        <pc:spChg chg="add del mod">
          <ac:chgData name="Krithika Rangaraj" userId="fc1e0a78cce4366e" providerId="LiveId" clId="{1BC72673-6DD3-4B24-8829-94F0A04CF016}" dt="2022-11-17T08:10:42.218" v="33"/>
          <ac:spMkLst>
            <pc:docMk/>
            <pc:sldMk cId="2881157023" sldId="263"/>
            <ac:spMk id="24" creationId="{4943734A-95CA-4E5F-F2DD-88B5E7D50D49}"/>
          </ac:spMkLst>
        </pc:spChg>
        <pc:grpChg chg="add mod">
          <ac:chgData name="Krithika Rangaraj" userId="fc1e0a78cce4366e" providerId="LiveId" clId="{1BC72673-6DD3-4B24-8829-94F0A04CF016}" dt="2022-11-17T08:15:52.137" v="46" actId="164"/>
          <ac:grpSpMkLst>
            <pc:docMk/>
            <pc:sldMk cId="2881157023" sldId="263"/>
            <ac:grpSpMk id="25" creationId="{8D5452C6-A9E8-B6C8-5B8F-B538ECAC886C}"/>
          </ac:grpSpMkLst>
        </pc:grpChg>
        <pc:cxnChg chg="add mod">
          <ac:chgData name="Krithika Rangaraj" userId="fc1e0a78cce4366e" providerId="LiveId" clId="{1BC72673-6DD3-4B24-8829-94F0A04CF016}" dt="2022-11-17T08:09:55.061" v="14"/>
          <ac:cxnSpMkLst>
            <pc:docMk/>
            <pc:sldMk cId="2881157023" sldId="263"/>
            <ac:cxnSpMk id="10" creationId="{BEB175DB-959F-06F3-20DF-2F2A07ADC796}"/>
          </ac:cxnSpMkLst>
        </pc:cxnChg>
        <pc:cxnChg chg="add mod">
          <ac:chgData name="Krithika Rangaraj" userId="fc1e0a78cce4366e" providerId="LiveId" clId="{1BC72673-6DD3-4B24-8829-94F0A04CF016}" dt="2022-11-17T08:09:55.061" v="14"/>
          <ac:cxnSpMkLst>
            <pc:docMk/>
            <pc:sldMk cId="2881157023" sldId="263"/>
            <ac:cxnSpMk id="11" creationId="{A6A400FD-C33B-EC6F-2627-512D2407AEC1}"/>
          </ac:cxnSpMkLst>
        </pc:cxnChg>
        <pc:cxnChg chg="add mod">
          <ac:chgData name="Krithika Rangaraj" userId="fc1e0a78cce4366e" providerId="LiveId" clId="{1BC72673-6DD3-4B24-8829-94F0A04CF016}" dt="2022-11-17T08:09:55.061" v="14"/>
          <ac:cxnSpMkLst>
            <pc:docMk/>
            <pc:sldMk cId="2881157023" sldId="263"/>
            <ac:cxnSpMk id="13" creationId="{C63C522B-769C-AECB-B8A9-A9FF7F22ED92}"/>
          </ac:cxnSpMkLst>
        </pc:cxnChg>
        <pc:cxnChg chg="add mod">
          <ac:chgData name="Krithika Rangaraj" userId="fc1e0a78cce4366e" providerId="LiveId" clId="{1BC72673-6DD3-4B24-8829-94F0A04CF016}" dt="2022-11-17T08:09:55.061" v="14"/>
          <ac:cxnSpMkLst>
            <pc:docMk/>
            <pc:sldMk cId="2881157023" sldId="263"/>
            <ac:cxnSpMk id="14" creationId="{BD139BF1-5F32-43CC-9BAF-E6C1992FA817}"/>
          </ac:cxnSpMkLst>
        </pc:cxnChg>
        <pc:cxnChg chg="add mod">
          <ac:chgData name="Krithika Rangaraj" userId="fc1e0a78cce4366e" providerId="LiveId" clId="{1BC72673-6DD3-4B24-8829-94F0A04CF016}" dt="2022-11-17T08:09:55.061" v="14"/>
          <ac:cxnSpMkLst>
            <pc:docMk/>
            <pc:sldMk cId="2881157023" sldId="263"/>
            <ac:cxnSpMk id="15" creationId="{0A8E25F2-27E0-33F8-3444-E8BD3A76DBAC}"/>
          </ac:cxnSpMkLst>
        </pc:cxnChg>
        <pc:cxnChg chg="add mod">
          <ac:chgData name="Krithika Rangaraj" userId="fc1e0a78cce4366e" providerId="LiveId" clId="{1BC72673-6DD3-4B24-8829-94F0A04CF016}" dt="2022-11-17T08:09:55.061" v="14"/>
          <ac:cxnSpMkLst>
            <pc:docMk/>
            <pc:sldMk cId="2881157023" sldId="263"/>
            <ac:cxnSpMk id="17" creationId="{EC77DCDF-946E-3472-0AED-8B51A15F92A0}"/>
          </ac:cxnSpMkLst>
        </pc:cxnChg>
        <pc:cxnChg chg="add mod">
          <ac:chgData name="Krithika Rangaraj" userId="fc1e0a78cce4366e" providerId="LiveId" clId="{1BC72673-6DD3-4B24-8829-94F0A04CF016}" dt="2022-11-17T08:09:55.061" v="14"/>
          <ac:cxnSpMkLst>
            <pc:docMk/>
            <pc:sldMk cId="2881157023" sldId="263"/>
            <ac:cxnSpMk id="20" creationId="{FF62A02B-EBDE-5DE9-2092-58A2D7AD7D25}"/>
          </ac:cxnSpMkLst>
        </pc:cxnChg>
        <pc:cxnChg chg="add mod">
          <ac:chgData name="Krithika Rangaraj" userId="fc1e0a78cce4366e" providerId="LiveId" clId="{1BC72673-6DD3-4B24-8829-94F0A04CF016}" dt="2022-11-17T08:09:55.061" v="14"/>
          <ac:cxnSpMkLst>
            <pc:docMk/>
            <pc:sldMk cId="2881157023" sldId="263"/>
            <ac:cxnSpMk id="21" creationId="{157D66FB-D154-3699-9254-098CB5552D37}"/>
          </ac:cxnSpMkLst>
        </pc:cxnChg>
        <pc:cxnChg chg="add mod">
          <ac:chgData name="Krithika Rangaraj" userId="fc1e0a78cce4366e" providerId="LiveId" clId="{1BC72673-6DD3-4B24-8829-94F0A04CF016}" dt="2022-11-17T08:09:55.061" v="14"/>
          <ac:cxnSpMkLst>
            <pc:docMk/>
            <pc:sldMk cId="2881157023" sldId="263"/>
            <ac:cxnSpMk id="23" creationId="{D5D4EBA1-D71D-980D-5D7C-BE7926496E27}"/>
          </ac:cxnSpMkLst>
        </pc:cxnChg>
      </pc:sldChg>
      <pc:sldChg chg="addSp delSp modSp new mod setBg modClrScheme chgLayout">
        <pc:chgData name="Krithika Rangaraj" userId="fc1e0a78cce4366e" providerId="LiveId" clId="{1BC72673-6DD3-4B24-8829-94F0A04CF016}" dt="2022-11-17T09:49:56.665" v="411" actId="14100"/>
        <pc:sldMkLst>
          <pc:docMk/>
          <pc:sldMk cId="636222171" sldId="264"/>
        </pc:sldMkLst>
        <pc:spChg chg="add del mod ord">
          <ac:chgData name="Krithika Rangaraj" userId="fc1e0a78cce4366e" providerId="LiveId" clId="{1BC72673-6DD3-4B24-8829-94F0A04CF016}" dt="2022-11-17T09:41:18.501" v="156"/>
          <ac:spMkLst>
            <pc:docMk/>
            <pc:sldMk cId="636222171" sldId="264"/>
            <ac:spMk id="4" creationId="{6B7CDA77-2487-4CDE-DF10-8ABF389223A8}"/>
          </ac:spMkLst>
        </pc:spChg>
        <pc:spChg chg="add del mod ord">
          <ac:chgData name="Krithika Rangaraj" userId="fc1e0a78cce4366e" providerId="LiveId" clId="{1BC72673-6DD3-4B24-8829-94F0A04CF016}" dt="2022-11-17T09:41:29.640" v="158" actId="478"/>
          <ac:spMkLst>
            <pc:docMk/>
            <pc:sldMk cId="636222171" sldId="264"/>
            <ac:spMk id="5" creationId="{9ED059EA-5052-52FD-FF65-9838CB81BC8D}"/>
          </ac:spMkLst>
        </pc:spChg>
        <pc:spChg chg="add mod">
          <ac:chgData name="Krithika Rangaraj" userId="fc1e0a78cce4366e" providerId="LiveId" clId="{1BC72673-6DD3-4B24-8829-94F0A04CF016}" dt="2022-11-17T09:49:08.842" v="291" actId="26606"/>
          <ac:spMkLst>
            <pc:docMk/>
            <pc:sldMk cId="636222171" sldId="264"/>
            <ac:spMk id="7" creationId="{7A5D9182-FD0A-F82D-2F1D-C38B0A939207}"/>
          </ac:spMkLst>
        </pc:spChg>
        <pc:spChg chg="add del mod">
          <ac:chgData name="Krithika Rangaraj" userId="fc1e0a78cce4366e" providerId="LiveId" clId="{1BC72673-6DD3-4B24-8829-94F0A04CF016}" dt="2022-11-17T09:49:08.842" v="291" actId="26606"/>
          <ac:spMkLst>
            <pc:docMk/>
            <pc:sldMk cId="636222171" sldId="264"/>
            <ac:spMk id="9" creationId="{92E66251-55C5-1FA3-6524-49EB76FDE89A}"/>
          </ac:spMkLst>
        </pc:spChg>
        <pc:spChg chg="add del">
          <ac:chgData name="Krithika Rangaraj" userId="fc1e0a78cce4366e" providerId="LiveId" clId="{1BC72673-6DD3-4B24-8829-94F0A04CF016}" dt="2022-11-17T09:49:08.842" v="291" actId="26606"/>
          <ac:spMkLst>
            <pc:docMk/>
            <pc:sldMk cId="636222171" sldId="264"/>
            <ac:spMk id="19" creationId="{524E9777-DF7E-45E5-B387-86C306DA64AB}"/>
          </ac:spMkLst>
        </pc:spChg>
        <pc:spChg chg="add del">
          <ac:chgData name="Krithika Rangaraj" userId="fc1e0a78cce4366e" providerId="LiveId" clId="{1BC72673-6DD3-4B24-8829-94F0A04CF016}" dt="2022-11-17T09:49:08.842" v="291" actId="26606"/>
          <ac:spMkLst>
            <pc:docMk/>
            <pc:sldMk cId="636222171" sldId="264"/>
            <ac:spMk id="21" creationId="{90464369-70FA-42AF-948F-80664CA7BFE5}"/>
          </ac:spMkLst>
        </pc:spChg>
        <pc:spChg chg="add del">
          <ac:chgData name="Krithika Rangaraj" userId="fc1e0a78cce4366e" providerId="LiveId" clId="{1BC72673-6DD3-4B24-8829-94F0A04CF016}" dt="2022-11-17T09:49:08.842" v="291" actId="26606"/>
          <ac:spMkLst>
            <pc:docMk/>
            <pc:sldMk cId="636222171" sldId="264"/>
            <ac:spMk id="23" creationId="{A6604B49-AD5C-4590-B051-06C8222ECD99}"/>
          </ac:spMkLst>
        </pc:spChg>
        <pc:spChg chg="add del">
          <ac:chgData name="Krithika Rangaraj" userId="fc1e0a78cce4366e" providerId="LiveId" clId="{1BC72673-6DD3-4B24-8829-94F0A04CF016}" dt="2022-11-17T09:49:08.842" v="291" actId="26606"/>
          <ac:spMkLst>
            <pc:docMk/>
            <pc:sldMk cId="636222171" sldId="264"/>
            <ac:spMk id="25" creationId="{A648176E-454C-437C-B0FC-9B82FCF32B24}"/>
          </ac:spMkLst>
        </pc:spChg>
        <pc:spChg chg="add del">
          <ac:chgData name="Krithika Rangaraj" userId="fc1e0a78cce4366e" providerId="LiveId" clId="{1BC72673-6DD3-4B24-8829-94F0A04CF016}" dt="2022-11-17T09:49:08.842" v="291" actId="26606"/>
          <ac:spMkLst>
            <pc:docMk/>
            <pc:sldMk cId="636222171" sldId="264"/>
            <ac:spMk id="27" creationId="{4335D5A6-AB7A-4677-8D44-034515D66C4B}"/>
          </ac:spMkLst>
        </pc:spChg>
        <pc:graphicFrameChg chg="add mod ord modGraphic">
          <ac:chgData name="Krithika Rangaraj" userId="fc1e0a78cce4366e" providerId="LiveId" clId="{1BC72673-6DD3-4B24-8829-94F0A04CF016}" dt="2022-11-17T09:49:08.842" v="291" actId="26606"/>
          <ac:graphicFrameMkLst>
            <pc:docMk/>
            <pc:sldMk cId="636222171" sldId="264"/>
            <ac:graphicFrameMk id="6" creationId="{F51D28CE-4EFC-D50A-51FC-67ED1541FEB4}"/>
          </ac:graphicFrameMkLst>
        </pc:graphicFrameChg>
        <pc:picChg chg="add del">
          <ac:chgData name="Krithika Rangaraj" userId="fc1e0a78cce4366e" providerId="LiveId" clId="{1BC72673-6DD3-4B24-8829-94F0A04CF016}" dt="2022-11-17T09:46:08.862" v="170" actId="478"/>
          <ac:picMkLst>
            <pc:docMk/>
            <pc:sldMk cId="636222171" sldId="264"/>
            <ac:picMk id="3" creationId="{028ACAAA-FFFF-8029-82A4-6250A6F63A7E}"/>
          </ac:picMkLst>
        </pc:picChg>
        <pc:picChg chg="add mod ord">
          <ac:chgData name="Krithika Rangaraj" userId="fc1e0a78cce4366e" providerId="LiveId" clId="{1BC72673-6DD3-4B24-8829-94F0A04CF016}" dt="2022-11-17T09:49:53.055" v="410" actId="14100"/>
          <ac:picMkLst>
            <pc:docMk/>
            <pc:sldMk cId="636222171" sldId="264"/>
            <ac:picMk id="11" creationId="{0E09443F-78D1-CA5E-9655-F441E00081D6}"/>
          </ac:picMkLst>
        </pc:picChg>
        <pc:picChg chg="add mod ord">
          <ac:chgData name="Krithika Rangaraj" userId="fc1e0a78cce4366e" providerId="LiveId" clId="{1BC72673-6DD3-4B24-8829-94F0A04CF016}" dt="2022-11-17T09:49:56.665" v="411" actId="14100"/>
          <ac:picMkLst>
            <pc:docMk/>
            <pc:sldMk cId="636222171" sldId="264"/>
            <ac:picMk id="13" creationId="{8B2FB5EC-DF87-8FA7-86F7-37A1EB8E8D3E}"/>
          </ac:picMkLst>
        </pc:picChg>
        <pc:picChg chg="add del mod">
          <ac:chgData name="Krithika Rangaraj" userId="fc1e0a78cce4366e" providerId="LiveId" clId="{1BC72673-6DD3-4B24-8829-94F0A04CF016}" dt="2022-11-17T09:49:10.925" v="292"/>
          <ac:picMkLst>
            <pc:docMk/>
            <pc:sldMk cId="636222171" sldId="264"/>
            <ac:picMk id="14" creationId="{3B3600B1-9718-9805-59D2-FFAC9F028D1F}"/>
          </ac:picMkLst>
        </pc:picChg>
      </pc:sldChg>
      <pc:sldChg chg="addSp delSp modSp new mod">
        <pc:chgData name="Krithika Rangaraj" userId="fc1e0a78cce4366e" providerId="LiveId" clId="{1BC72673-6DD3-4B24-8829-94F0A04CF016}" dt="2022-11-17T09:54:08.146" v="440" actId="1076"/>
        <pc:sldMkLst>
          <pc:docMk/>
          <pc:sldMk cId="1556810866" sldId="265"/>
        </pc:sldMkLst>
        <pc:spChg chg="add mod">
          <ac:chgData name="Krithika Rangaraj" userId="fc1e0a78cce4366e" providerId="LiveId" clId="{1BC72673-6DD3-4B24-8829-94F0A04CF016}" dt="2022-11-17T09:49:46.914" v="409" actId="14100"/>
          <ac:spMkLst>
            <pc:docMk/>
            <pc:sldMk cId="1556810866" sldId="265"/>
            <ac:spMk id="4" creationId="{17F89A70-6554-9A5E-0337-FCA1BD3337BB}"/>
          </ac:spMkLst>
        </pc:spChg>
        <pc:picChg chg="add del mod">
          <ac:chgData name="Krithika Rangaraj" userId="fc1e0a78cce4366e" providerId="LiveId" clId="{1BC72673-6DD3-4B24-8829-94F0A04CF016}" dt="2022-11-17T09:54:08.146" v="440" actId="1076"/>
          <ac:picMkLst>
            <pc:docMk/>
            <pc:sldMk cId="1556810866" sldId="265"/>
            <ac:picMk id="3" creationId="{A9931BA9-057E-1B61-0058-8ED41E4644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15E3D-4784-48CA-AF14-2EC894DABAE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F1D91-A094-4F58-B7EA-E4B686D44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89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7797BE-4A3C-428E-D44A-690EFD533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9F5F9FD-012E-DEB8-F33C-2C78BEEF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BEC4EA-2EB6-19B2-EE29-75982D2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AFB70BE-46FF-DF1F-7487-3819909F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D1A594-7ABE-54E3-E4CF-2A359289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342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183C2C-61BC-2913-A193-C0AD1A39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1C68AAA-0BBA-F463-5E93-FBDE56CBD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8AEBA3C-0BBF-603A-5047-0D4261B1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90EC56-21A7-81A6-1DF4-9A0449E0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874035-4706-41BD-972D-7E76893E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19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D6020D8-4EB5-F02A-83E8-E69811EC8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F87D677-2F50-49E9-D94B-B6634B712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8C3061C-D41C-9127-8E5C-FC089AC3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75C4F4-1C86-BDE5-C328-A9046489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44DF4B-A4D1-C1B2-156C-7798795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862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B12648-1F58-E086-372B-0349F070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587668-76CF-6A75-371D-E7546498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A031B4-69CF-9AB7-84F4-05F5C5A2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A5139F-2626-5D52-EE03-3DF130CC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BDFBDD-838C-D688-29F3-A5132A15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6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47057C-B42F-449E-E527-A5DFA8E6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9079C47-AAF8-5448-B94D-34DD285F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D8FBA0-B9EB-155D-CF05-11168D1C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37D6722-99F7-B65C-A57F-120D0F08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8F4DA55-82A3-EAE0-0454-6CF4B717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193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2657BB-2090-B08C-0856-2CF4A3A0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F6F060-7598-0541-636F-2872D772B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DF722C7-534D-6F10-138E-143FB27C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9B03E55-8954-C48F-4DE1-34469F2A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2892F33-3DD6-32AF-63DA-20CA87E4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F394CDD-C715-6A40-1AB9-CF460DE1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264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37C22C-D9A6-9D2F-0322-16869081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AD45FFC-CBCF-404E-AC8A-9333E411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4E08997-014C-2CCF-993B-EBD60BC9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7B9ACD1-86B0-3F0F-D2C2-43D6EFB50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0436BA3-D214-5D55-1C14-E1261B8C3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A6DCFF5-08A7-3C87-120A-BEAAA87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4A133AA-6931-5364-3C06-01B24C11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B375516-36C4-610E-4D70-4EC9387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31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4E544F-85B8-0C06-10F3-B7F615F6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D65CCD7-887F-84B8-F7AF-21D6E562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252EB0C-A4DD-0A03-924C-2ECC3959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79B1C87-AA96-3F65-F450-E9C1451D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10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F6F8B90-37D7-74D9-EFD6-37FFE745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ED40EF3-1553-31C3-B68D-86034FAA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453AE2B-AF52-4B20-A536-73026FF3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04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6FE786-9D1C-06E9-1F9D-750421BF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B1DD84-C45D-11B9-7EBE-5B03CA64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BF800D5-8776-0343-61D2-D7844F11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4881C2-6D44-B2D6-5E9C-482C988B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56C0702-B20D-2551-56AC-0652BA89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9FEEDA-BF9E-6C1D-276A-78393802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278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EA8350-8993-DB64-F2EA-3F160BA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FFE7429-8E6D-AFBE-0FDF-06FD118D3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7D7F6E0-9D58-0EC7-D608-2F652706F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2FFE45F-8A9C-831C-4BA7-16154F6D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8F77F8A-0CBA-B644-BF87-724A15FA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B5C7736-8F20-3FDE-7845-349A6DCA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76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1A084BF-9627-71B4-AA8E-40A09D93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5C2890-11D0-200B-810B-30DD0933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899F64-6ECF-8E30-5F35-CC8ADBE5F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C1FC-0F55-4B65-BFEA-C75613C30665}" type="datetimeFigureOut">
              <a:rPr lang="nb-NO" smtClean="0"/>
              <a:t>17.11.2022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E6135E-4B38-F0DC-1E67-DED333EE6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0046AE-F10B-A1DC-507B-5DFE759B4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F1C3-74C1-45D2-A04F-090B721FB94F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E1FBD1A6-9D4C-6140-020E-C4C602D44D9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033125" y="6705600"/>
            <a:ext cx="11874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b-NO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Sensitivitet: Begrenset</a:t>
            </a:r>
          </a:p>
        </p:txBody>
      </p:sp>
    </p:spTree>
    <p:extLst>
      <p:ext uri="{BB962C8B-B14F-4D97-AF65-F5344CB8AC3E}">
        <p14:creationId xmlns:p14="http://schemas.microsoft.com/office/powerpoint/2010/main" val="12014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8946CC-3EFB-BDE1-E555-241E243D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r>
              <a:rPr lang="nb-NO" b="1" dirty="0"/>
              <a:t>Planleggingsarbeidet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A2E3B9-FABF-5937-353F-DBBA18C3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Identifisere kildedata og forstå struktur, plassering, tilgangskrav.</a:t>
            </a:r>
          </a:p>
          <a:p>
            <a:r>
              <a:rPr lang="nb-NO" dirty="0"/>
              <a:t>Finne ut hva som er enhetene og attributtene i kilden og opprette datatype og </a:t>
            </a:r>
            <a:r>
              <a:rPr lang="nb-NO" dirty="0" err="1"/>
              <a:t>precision</a:t>
            </a:r>
            <a:r>
              <a:rPr lang="nb-NO" dirty="0"/>
              <a:t> for attributtene.</a:t>
            </a:r>
          </a:p>
          <a:p>
            <a:r>
              <a:rPr lang="nb-NO" dirty="0"/>
              <a:t>Tegne en ER-modell for å forstå sammenhengen mellom de ulike tabellene.</a:t>
            </a:r>
          </a:p>
          <a:p>
            <a:r>
              <a:rPr lang="nb-NO" dirty="0"/>
              <a:t>Opprette target tabeller for å overføre data fra kilden.</a:t>
            </a:r>
          </a:p>
          <a:p>
            <a:r>
              <a:rPr lang="nb-NO" dirty="0"/>
              <a:t>Endre dataformatet til </a:t>
            </a:r>
            <a:r>
              <a:rPr lang="nb-NO" dirty="0" err="1"/>
              <a:t>csv</a:t>
            </a:r>
            <a:r>
              <a:rPr lang="nb-NO" dirty="0"/>
              <a:t>, tab eller pipe hvis det er en </a:t>
            </a:r>
            <a:r>
              <a:rPr lang="nb-NO" dirty="0" err="1"/>
              <a:t>excel</a:t>
            </a:r>
            <a:r>
              <a:rPr lang="nb-NO" dirty="0"/>
              <a:t>-fil.</a:t>
            </a:r>
          </a:p>
          <a:p>
            <a:r>
              <a:rPr lang="nb-NO" dirty="0"/>
              <a:t>Analysere dataprofilering for å få innsikt i kvaliteten på data.</a:t>
            </a:r>
          </a:p>
          <a:p>
            <a:r>
              <a:rPr lang="nb-NO" dirty="0"/>
              <a:t>Utføre datatransformasjon til standardformat for å oppfylle kravene til target tabellen.</a:t>
            </a:r>
          </a:p>
          <a:p>
            <a:r>
              <a:rPr lang="nb-NO" dirty="0"/>
              <a:t>Bygge ETL.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1054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1D28CE-4EFC-D50A-51FC-67ED1541F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92571"/>
              </p:ext>
            </p:extLst>
          </p:nvPr>
        </p:nvGraphicFramePr>
        <p:xfrm>
          <a:off x="419100" y="546809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582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err="1">
                          <a:effectLst/>
                        </a:rPr>
                        <a:t>Informasjon</a:t>
                      </a:r>
                      <a:r>
                        <a:rPr lang="en-GB" b="1" dirty="0">
                          <a:effectLst/>
                        </a:rPr>
                        <a:t> om </a:t>
                      </a:r>
                      <a:r>
                        <a:rPr lang="en-GB" b="1" dirty="0" err="1">
                          <a:effectLst/>
                        </a:rPr>
                        <a:t>betalingscategoeri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0942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A5D9182-FD0A-F82D-2F1D-C38B0A9392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-7305675" y="-1846341"/>
            <a:ext cx="9144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66251-55C5-1FA3-6524-49EB76FDE89A}"/>
              </a:ext>
            </a:extLst>
          </p:cNvPr>
          <p:cNvSpPr txBox="1"/>
          <p:nvPr/>
        </p:nvSpPr>
        <p:spPr>
          <a:xfrm>
            <a:off x="419100" y="1126898"/>
            <a:ext cx="979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        </a:t>
            </a:r>
            <a:r>
              <a:rPr lang="en-GB" sz="2000" b="1" dirty="0" err="1"/>
              <a:t>Må</a:t>
            </a:r>
            <a:r>
              <a:rPr lang="en-GB" sz="2000" b="1" dirty="0"/>
              <a:t> </a:t>
            </a:r>
            <a:r>
              <a:rPr lang="en-GB" sz="2000" b="1" dirty="0" err="1"/>
              <a:t>Betales</a:t>
            </a:r>
            <a:endParaRPr lang="en-GB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2FB5EC-DF87-8FA7-86F7-37A1EB8E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82" y="2355273"/>
            <a:ext cx="6935643" cy="34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1D28CE-4EFC-D50A-51FC-67ED1541F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12711"/>
              </p:ext>
            </p:extLst>
          </p:nvPr>
        </p:nvGraphicFramePr>
        <p:xfrm>
          <a:off x="419100" y="546809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582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0942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A5D9182-FD0A-F82D-2F1D-C38B0A9392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-7305675" y="-1846341"/>
            <a:ext cx="9144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66251-55C5-1FA3-6524-49EB76FDE89A}"/>
              </a:ext>
            </a:extLst>
          </p:cNvPr>
          <p:cNvSpPr txBox="1"/>
          <p:nvPr/>
        </p:nvSpPr>
        <p:spPr>
          <a:xfrm>
            <a:off x="419100" y="1126898"/>
            <a:ext cx="979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/>
              <a:t>Betalt</a:t>
            </a:r>
            <a:r>
              <a:rPr lang="en-GB" sz="2000" b="1" dirty="0"/>
              <a:t> extra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9443F-78D1-CA5E-9655-F441E000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41" y="1970519"/>
            <a:ext cx="9186718" cy="36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9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31BA9-057E-1B61-0058-8ED41E46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5" y="1925807"/>
            <a:ext cx="9266227" cy="3646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89A70-6554-9A5E-0337-FCA1BD3337BB}"/>
              </a:ext>
            </a:extLst>
          </p:cNvPr>
          <p:cNvSpPr txBox="1"/>
          <p:nvPr/>
        </p:nvSpPr>
        <p:spPr>
          <a:xfrm>
            <a:off x="614620" y="126016"/>
            <a:ext cx="6469761" cy="113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Betalt</a:t>
            </a:r>
            <a:r>
              <a:rPr lang="en-US" sz="2000" b="1" dirty="0"/>
              <a:t> </a:t>
            </a:r>
            <a:r>
              <a:rPr lang="en-US" sz="2000" b="1" dirty="0" err="1"/>
              <a:t>mindre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6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DA17D4-4D37-8CD4-82B8-43AE322E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3" y="144859"/>
            <a:ext cx="10515600" cy="908051"/>
          </a:xfrm>
        </p:spPr>
        <p:txBody>
          <a:bodyPr/>
          <a:lstStyle/>
          <a:p>
            <a:r>
              <a:rPr lang="nb-NO" b="1" dirty="0"/>
              <a:t>ER </a:t>
            </a:r>
            <a:r>
              <a:rPr lang="nb-NO" b="1" dirty="0" err="1"/>
              <a:t>model</a:t>
            </a:r>
            <a:endParaRPr lang="nb-NO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07E9EB-F6BA-7971-D1B2-525CD60F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0023B88-5531-5DBE-0A32-95D34F40FFE7}"/>
              </a:ext>
            </a:extLst>
          </p:cNvPr>
          <p:cNvSpPr/>
          <p:nvPr/>
        </p:nvSpPr>
        <p:spPr>
          <a:xfrm>
            <a:off x="4862510" y="2476896"/>
            <a:ext cx="2281240" cy="3048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  <a:p>
            <a:pPr algn="ctr"/>
            <a:r>
              <a:rPr lang="nb-NO" b="1" dirty="0" err="1"/>
              <a:t>Meldlemmer</a:t>
            </a:r>
            <a:r>
              <a:rPr lang="nb-NO" dirty="0"/>
              <a:t> </a:t>
            </a:r>
          </a:p>
          <a:p>
            <a:pPr algn="ctr"/>
            <a:endParaRPr lang="nb-NO" dirty="0"/>
          </a:p>
          <a:p>
            <a:pPr algn="ctr"/>
            <a:r>
              <a:rPr lang="nb-NO" dirty="0"/>
              <a:t>Medlemsnummer(PK)</a:t>
            </a:r>
          </a:p>
          <a:p>
            <a:pPr algn="ctr"/>
            <a:r>
              <a:rPr lang="nb-NO" dirty="0"/>
              <a:t>Fornavn</a:t>
            </a:r>
          </a:p>
          <a:p>
            <a:pPr algn="ctr"/>
            <a:r>
              <a:rPr lang="nb-NO" dirty="0"/>
              <a:t>Etternavn</a:t>
            </a:r>
          </a:p>
          <a:p>
            <a:pPr algn="ctr"/>
            <a:r>
              <a:rPr lang="nb-NO" dirty="0"/>
              <a:t>Fødselsdato</a:t>
            </a:r>
          </a:p>
          <a:p>
            <a:pPr algn="ctr"/>
            <a:r>
              <a:rPr lang="nb-NO" dirty="0"/>
              <a:t>Kjønn</a:t>
            </a:r>
          </a:p>
          <a:p>
            <a:pPr algn="ctr"/>
            <a:r>
              <a:rPr lang="nb-NO" dirty="0"/>
              <a:t>Medlemstype</a:t>
            </a:r>
          </a:p>
          <a:p>
            <a:pPr algn="ctr"/>
            <a:r>
              <a:rPr lang="nb-NO" dirty="0"/>
              <a:t>Gateadresse</a:t>
            </a:r>
          </a:p>
          <a:p>
            <a:pPr algn="ctr"/>
            <a:r>
              <a:rPr lang="nb-NO" dirty="0"/>
              <a:t>Postnummer</a:t>
            </a:r>
          </a:p>
          <a:p>
            <a:pPr algn="ctr"/>
            <a:r>
              <a:rPr lang="nb-NO" dirty="0"/>
              <a:t>Poststed</a:t>
            </a:r>
          </a:p>
          <a:p>
            <a:pPr algn="ctr"/>
            <a:endParaRPr lang="nb-NO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5012EC3-D4B4-21D3-C217-CBDF8CCFE8E4}"/>
              </a:ext>
            </a:extLst>
          </p:cNvPr>
          <p:cNvSpPr/>
          <p:nvPr/>
        </p:nvSpPr>
        <p:spPr>
          <a:xfrm>
            <a:off x="1395411" y="2487215"/>
            <a:ext cx="2390776" cy="303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b="1" dirty="0"/>
              <a:t>Kontingent</a:t>
            </a:r>
          </a:p>
          <a:p>
            <a:pPr algn="ctr"/>
            <a:endParaRPr lang="nb-NO" dirty="0"/>
          </a:p>
          <a:p>
            <a:pPr algn="ctr"/>
            <a:r>
              <a:rPr lang="nb-NO" dirty="0"/>
              <a:t>Medlemstype(FK)</a:t>
            </a:r>
          </a:p>
          <a:p>
            <a:pPr algn="ctr"/>
            <a:r>
              <a:rPr lang="nb-NO" dirty="0"/>
              <a:t>Kontingent</a:t>
            </a:r>
          </a:p>
          <a:p>
            <a:pPr algn="ctr"/>
            <a:r>
              <a:rPr lang="nb-NO" dirty="0"/>
              <a:t>Periode</a:t>
            </a:r>
          </a:p>
          <a:p>
            <a:pPr algn="ctr"/>
            <a:r>
              <a:rPr lang="nb-NO" dirty="0"/>
              <a:t>Aldersgruppe</a:t>
            </a:r>
          </a:p>
          <a:p>
            <a:pPr algn="ctr"/>
            <a:endParaRPr lang="nb-NO" dirty="0"/>
          </a:p>
          <a:p>
            <a:pPr algn="ctr"/>
            <a:endParaRPr lang="nb-NO" dirty="0"/>
          </a:p>
          <a:p>
            <a:pPr algn="ctr"/>
            <a:endParaRPr lang="nb-NO" dirty="0"/>
          </a:p>
          <a:p>
            <a:pPr algn="ctr"/>
            <a:endParaRPr lang="nb-NO" dirty="0"/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67C2580B-5A7C-441E-0487-7A3E40340D12}"/>
              </a:ext>
            </a:extLst>
          </p:cNvPr>
          <p:cNvCxnSpPr>
            <a:cxnSpLocks/>
          </p:cNvCxnSpPr>
          <p:nvPr/>
        </p:nvCxnSpPr>
        <p:spPr>
          <a:xfrm>
            <a:off x="4862510" y="3028950"/>
            <a:ext cx="2066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F7279E3A-BEB8-7016-E4FE-BBFD301A7B84}"/>
              </a:ext>
            </a:extLst>
          </p:cNvPr>
          <p:cNvCxnSpPr/>
          <p:nvPr/>
        </p:nvCxnSpPr>
        <p:spPr>
          <a:xfrm>
            <a:off x="1423985" y="3095625"/>
            <a:ext cx="2362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A7E3115F-7602-B7F1-4C3D-06FA19D9A0F4}"/>
              </a:ext>
            </a:extLst>
          </p:cNvPr>
          <p:cNvSpPr/>
          <p:nvPr/>
        </p:nvSpPr>
        <p:spPr>
          <a:xfrm>
            <a:off x="8341516" y="2449511"/>
            <a:ext cx="2390776" cy="303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b="1" dirty="0"/>
              <a:t>Innbetalinger</a:t>
            </a:r>
          </a:p>
          <a:p>
            <a:pPr algn="ctr"/>
            <a:endParaRPr lang="nb-NO" dirty="0"/>
          </a:p>
          <a:p>
            <a:pPr algn="ctr"/>
            <a:r>
              <a:rPr lang="nb-NO" dirty="0"/>
              <a:t>Medlemsnummer(FK)</a:t>
            </a:r>
          </a:p>
          <a:p>
            <a:pPr algn="ctr"/>
            <a:r>
              <a:rPr lang="nb-NO" dirty="0"/>
              <a:t>Beløp</a:t>
            </a:r>
          </a:p>
          <a:p>
            <a:pPr algn="ctr"/>
            <a:r>
              <a:rPr lang="nb-NO" dirty="0"/>
              <a:t>Kontingent</a:t>
            </a:r>
          </a:p>
          <a:p>
            <a:pPr algn="ctr"/>
            <a:r>
              <a:rPr lang="nb-NO" dirty="0"/>
              <a:t>Periode</a:t>
            </a:r>
          </a:p>
          <a:p>
            <a:pPr algn="ctr"/>
            <a:r>
              <a:rPr lang="nb-NO" dirty="0" err="1"/>
              <a:t>Innbetalt_dato</a:t>
            </a:r>
            <a:endParaRPr lang="nb-NO" dirty="0"/>
          </a:p>
          <a:p>
            <a:pPr algn="ctr"/>
            <a:endParaRPr lang="nb-NO" dirty="0"/>
          </a:p>
          <a:p>
            <a:pPr algn="ctr"/>
            <a:endParaRPr lang="nb-NO" dirty="0"/>
          </a:p>
          <a:p>
            <a:pPr algn="ctr"/>
            <a:endParaRPr lang="nb-NO" dirty="0"/>
          </a:p>
          <a:p>
            <a:pPr algn="ctr"/>
            <a:endParaRPr lang="nb-NO" dirty="0"/>
          </a:p>
        </p:txBody>
      </p: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AB940B1B-81B9-1324-C7BC-C973ADA4EED7}"/>
              </a:ext>
            </a:extLst>
          </p:cNvPr>
          <p:cNvCxnSpPr/>
          <p:nvPr/>
        </p:nvCxnSpPr>
        <p:spPr>
          <a:xfrm>
            <a:off x="8341516" y="2924175"/>
            <a:ext cx="2362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B33563BA-DE1F-9A05-803F-687AF4E1E77A}"/>
              </a:ext>
            </a:extLst>
          </p:cNvPr>
          <p:cNvCxnSpPr/>
          <p:nvPr/>
        </p:nvCxnSpPr>
        <p:spPr>
          <a:xfrm flipH="1">
            <a:off x="3933825" y="3581400"/>
            <a:ext cx="84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751ECBF4-09B5-5F7B-408C-FA31FB03C217}"/>
              </a:ext>
            </a:extLst>
          </p:cNvPr>
          <p:cNvCxnSpPr/>
          <p:nvPr/>
        </p:nvCxnSpPr>
        <p:spPr>
          <a:xfrm>
            <a:off x="6929437" y="3581400"/>
            <a:ext cx="114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7D04BE-42AF-568B-A70C-93CBD13D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Hvordan håndtere  feil/ duplikater/manglende informasjon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37E489-2938-9438-CC02-F41C75AC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For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manglende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verdier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kan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vi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bruke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metode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som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duplicated(),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isnull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(),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fillna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(), interpolate() imputation()  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i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python.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Ellers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,</a:t>
            </a:r>
          </a:p>
          <a:p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Vi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kan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droppe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radene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som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har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feil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duplikater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manglende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informasjon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og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kan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vedlikeholde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en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egen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tabell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target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systemet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(target_</a:t>
            </a:r>
            <a:r>
              <a:rPr lang="nb-NO" dirty="0"/>
              <a:t> mangler 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/</a:t>
            </a:r>
            <a:r>
              <a:rPr lang="nb-NO" dirty="0"/>
              <a:t> duplikater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) for de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slettede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radene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slik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at vi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bevarer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data for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referanse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. Vi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kan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også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sende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denne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filen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til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kildeteamet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for å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rette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opp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 err="1">
                <a:solidFill>
                  <a:srgbClr val="273239"/>
                </a:solidFill>
                <a:effectLst/>
                <a:latin typeface="urw-din"/>
              </a:rPr>
              <a:t>feilen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627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1793EAD-2AF0-4521-EE35-19C2511F8833}"/>
              </a:ext>
            </a:extLst>
          </p:cNvPr>
          <p:cNvSpPr/>
          <p:nvPr/>
        </p:nvSpPr>
        <p:spPr>
          <a:xfrm>
            <a:off x="585927" y="1376040"/>
            <a:ext cx="1526959" cy="8078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C1C00-0D7D-3521-BF2C-3582D11EE968}"/>
              </a:ext>
            </a:extLst>
          </p:cNvPr>
          <p:cNvSpPr/>
          <p:nvPr/>
        </p:nvSpPr>
        <p:spPr>
          <a:xfrm>
            <a:off x="2254928" y="1367162"/>
            <a:ext cx="1793289" cy="8078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Les excel-</a:t>
            </a:r>
            <a:r>
              <a:rPr lang="en-GB" dirty="0" err="1"/>
              <a:t>filen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5452C6-A9E8-B6C8-5B8F-B538ECAC886C}"/>
              </a:ext>
            </a:extLst>
          </p:cNvPr>
          <p:cNvGrpSpPr/>
          <p:nvPr/>
        </p:nvGrpSpPr>
        <p:grpSpPr>
          <a:xfrm>
            <a:off x="4410722" y="450541"/>
            <a:ext cx="2669220" cy="3677576"/>
            <a:chOff x="4410722" y="450541"/>
            <a:chExt cx="2669220" cy="367757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73E412E-660F-C37E-55DA-BFEDEDF4257D}"/>
                </a:ext>
              </a:extLst>
            </p:cNvPr>
            <p:cNvSpPr/>
            <p:nvPr/>
          </p:nvSpPr>
          <p:spPr>
            <a:xfrm>
              <a:off x="4410722" y="450541"/>
              <a:ext cx="2669220" cy="367757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4D612F5-06BE-EFC6-DCD9-487D04064B85}"/>
                </a:ext>
              </a:extLst>
            </p:cNvPr>
            <p:cNvSpPr/>
            <p:nvPr/>
          </p:nvSpPr>
          <p:spPr>
            <a:xfrm>
              <a:off x="4556465" y="2683276"/>
              <a:ext cx="2308194" cy="8078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Flytt</a:t>
              </a:r>
              <a:r>
                <a:rPr lang="en-GB" dirty="0"/>
                <a:t> data </a:t>
              </a:r>
              <a:r>
                <a:rPr lang="en-GB" dirty="0" err="1"/>
                <a:t>til</a:t>
              </a:r>
              <a:r>
                <a:rPr lang="en-GB" dirty="0"/>
                <a:t> </a:t>
              </a:r>
              <a:r>
                <a:rPr lang="en-GB" dirty="0" err="1"/>
                <a:t>tabell</a:t>
              </a:r>
              <a:r>
                <a:rPr lang="en-GB" dirty="0"/>
                <a:t> - </a:t>
              </a:r>
              <a:r>
                <a:rPr lang="nb-NO" dirty="0"/>
                <a:t>-</a:t>
              </a:r>
              <a:r>
                <a:rPr lang="nb-NO" b="1" dirty="0"/>
                <a:t> Betalinger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BF9F8C-9470-9BF0-C6CA-ECCA19A273B8}"/>
                </a:ext>
              </a:extLst>
            </p:cNvPr>
            <p:cNvSpPr/>
            <p:nvPr/>
          </p:nvSpPr>
          <p:spPr>
            <a:xfrm>
              <a:off x="4556465" y="1613515"/>
              <a:ext cx="2308194" cy="8078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Flytt</a:t>
              </a:r>
              <a:r>
                <a:rPr lang="en-GB" dirty="0"/>
                <a:t> data </a:t>
              </a:r>
              <a:r>
                <a:rPr lang="en-GB" dirty="0" err="1"/>
                <a:t>til</a:t>
              </a:r>
              <a:r>
                <a:rPr lang="en-GB" dirty="0"/>
                <a:t> </a:t>
              </a:r>
              <a:r>
                <a:rPr lang="en-GB" dirty="0" err="1"/>
                <a:t>tabell</a:t>
              </a:r>
              <a:r>
                <a:rPr lang="en-GB" dirty="0"/>
                <a:t> - -  </a:t>
              </a:r>
              <a:r>
                <a:rPr lang="nb-NO" b="1" dirty="0"/>
                <a:t>Meldlemmer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9EA4E65-BD24-2D16-3051-9696E0DFC3E6}"/>
                </a:ext>
              </a:extLst>
            </p:cNvPr>
            <p:cNvSpPr/>
            <p:nvPr/>
          </p:nvSpPr>
          <p:spPr>
            <a:xfrm>
              <a:off x="4591235" y="628094"/>
              <a:ext cx="2308194" cy="8078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Flytt</a:t>
              </a:r>
              <a:r>
                <a:rPr lang="en-GB" dirty="0"/>
                <a:t> data </a:t>
              </a:r>
              <a:r>
                <a:rPr lang="en-GB" dirty="0" err="1"/>
                <a:t>til</a:t>
              </a:r>
              <a:r>
                <a:rPr lang="en-GB" dirty="0"/>
                <a:t> </a:t>
              </a:r>
              <a:r>
                <a:rPr lang="en-GB" dirty="0" err="1"/>
                <a:t>tabell</a:t>
              </a:r>
              <a:r>
                <a:rPr lang="en-GB" dirty="0"/>
                <a:t> - </a:t>
              </a:r>
              <a:r>
                <a:rPr lang="en-GB" dirty="0" err="1"/>
                <a:t>Kontingent</a:t>
              </a:r>
              <a:endParaRPr lang="en-GB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4A637-E1CE-DB9B-F546-02B2FEDB1E4A}"/>
              </a:ext>
            </a:extLst>
          </p:cNvPr>
          <p:cNvSpPr/>
          <p:nvPr/>
        </p:nvSpPr>
        <p:spPr>
          <a:xfrm>
            <a:off x="7361067" y="628094"/>
            <a:ext cx="1924975" cy="36775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Utføre</a:t>
            </a:r>
            <a:r>
              <a:rPr lang="en-GB" dirty="0"/>
              <a:t> data validation</a:t>
            </a:r>
          </a:p>
          <a:p>
            <a:pPr marL="342900" indent="-342900">
              <a:buAutoNum type="arabicPeriod"/>
            </a:pP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Duplikater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Feil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F.dato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Mangler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verdi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CA8258-D378-C999-237C-C20046810AF7}"/>
              </a:ext>
            </a:extLst>
          </p:cNvPr>
          <p:cNvSpPr/>
          <p:nvPr/>
        </p:nvSpPr>
        <p:spPr>
          <a:xfrm>
            <a:off x="9567167" y="3087210"/>
            <a:ext cx="230819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Hente</a:t>
            </a:r>
            <a:r>
              <a:rPr lang="en-GB" dirty="0"/>
              <a:t> </a:t>
            </a:r>
            <a:r>
              <a:rPr lang="en-GB" dirty="0" err="1"/>
              <a:t>riktig</a:t>
            </a:r>
            <a:r>
              <a:rPr lang="en-GB" dirty="0"/>
              <a:t>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B175DB-959F-06F3-20DF-2F2A07ADC796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 flipV="1">
            <a:off x="2112886" y="1771096"/>
            <a:ext cx="142042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A400FD-C33B-EC6F-2627-512D2407AEC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48217" y="1771096"/>
            <a:ext cx="362505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BEBC44-F8D4-FF52-DD21-54C0942953D6}"/>
              </a:ext>
            </a:extLst>
          </p:cNvPr>
          <p:cNvSpPr/>
          <p:nvPr/>
        </p:nvSpPr>
        <p:spPr>
          <a:xfrm>
            <a:off x="9567167" y="1025369"/>
            <a:ext cx="230819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Flytte</a:t>
            </a:r>
            <a:r>
              <a:rPr lang="en-GB" dirty="0"/>
              <a:t> </a:t>
            </a:r>
            <a:r>
              <a:rPr lang="en-GB" dirty="0" err="1"/>
              <a:t>feil</a:t>
            </a:r>
            <a:r>
              <a:rPr lang="en-GB" dirty="0"/>
              <a:t>  data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annet</a:t>
            </a:r>
            <a:r>
              <a:rPr lang="en-GB" dirty="0"/>
              <a:t> </a:t>
            </a:r>
            <a:r>
              <a:rPr lang="en-GB" dirty="0" err="1"/>
              <a:t>tabell</a:t>
            </a:r>
            <a:r>
              <a:rPr lang="en-GB" dirty="0"/>
              <a:t> for  </a:t>
            </a:r>
            <a:r>
              <a:rPr lang="en-GB" dirty="0" err="1"/>
              <a:t>videre</a:t>
            </a:r>
            <a:r>
              <a:rPr lang="en-GB" dirty="0"/>
              <a:t> </a:t>
            </a:r>
            <a:r>
              <a:rPr lang="en-GB" dirty="0" err="1"/>
              <a:t>undersøkelse</a:t>
            </a:r>
            <a:r>
              <a:rPr lang="en-GB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3C522B-769C-AECB-B8A9-A9FF7F22ED92}"/>
              </a:ext>
            </a:extLst>
          </p:cNvPr>
          <p:cNvCxnSpPr>
            <a:stCxn id="2" idx="3"/>
          </p:cNvCxnSpPr>
          <p:nvPr/>
        </p:nvCxnSpPr>
        <p:spPr>
          <a:xfrm>
            <a:off x="7079942" y="2289329"/>
            <a:ext cx="281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139BF1-5F32-43CC-9BAF-E6C1992FA817}"/>
              </a:ext>
            </a:extLst>
          </p:cNvPr>
          <p:cNvCxnSpPr/>
          <p:nvPr/>
        </p:nvCxnSpPr>
        <p:spPr>
          <a:xfrm>
            <a:off x="9286042" y="1613515"/>
            <a:ext cx="281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8E25F2-27E0-33F8-3444-E8BD3A76DBA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286042" y="3544410"/>
            <a:ext cx="281125" cy="3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53C872-54C6-47A1-7882-2A090B153347}"/>
              </a:ext>
            </a:extLst>
          </p:cNvPr>
          <p:cNvSpPr/>
          <p:nvPr/>
        </p:nvSpPr>
        <p:spPr>
          <a:xfrm>
            <a:off x="9567167" y="4918230"/>
            <a:ext cx="2308194" cy="10142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Utføre</a:t>
            </a:r>
            <a:r>
              <a:rPr lang="en-GB" dirty="0"/>
              <a:t> outer join med </a:t>
            </a:r>
            <a:r>
              <a:rPr lang="nb-NO" dirty="0"/>
              <a:t>Betalinger and Meldlemmer med PK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7DCDF-946E-3472-0AED-8B51A15F92A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721264" y="4128117"/>
            <a:ext cx="0" cy="79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1E8142-93BF-397A-51FB-6C46D109B6BD}"/>
              </a:ext>
            </a:extLst>
          </p:cNvPr>
          <p:cNvSpPr/>
          <p:nvPr/>
        </p:nvSpPr>
        <p:spPr>
          <a:xfrm>
            <a:off x="6793637" y="5011444"/>
            <a:ext cx="230819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Beregn</a:t>
            </a:r>
            <a:r>
              <a:rPr lang="en-GB" dirty="0"/>
              <a:t> </a:t>
            </a:r>
            <a:r>
              <a:rPr lang="en-GB" dirty="0" err="1"/>
              <a:t>rikitg</a:t>
            </a:r>
            <a:r>
              <a:rPr lang="en-GB" dirty="0"/>
              <a:t> alder </a:t>
            </a:r>
            <a:r>
              <a:rPr lang="en-GB" dirty="0" err="1"/>
              <a:t>og</a:t>
            </a:r>
            <a:r>
              <a:rPr lang="en-GB" dirty="0"/>
              <a:t>  </a:t>
            </a:r>
            <a:r>
              <a:rPr lang="nb-NO" dirty="0"/>
              <a:t>Medlemstype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8925262-F3A0-ABAB-4CF5-57DBA64DFC23}"/>
              </a:ext>
            </a:extLst>
          </p:cNvPr>
          <p:cNvSpPr/>
          <p:nvPr/>
        </p:nvSpPr>
        <p:spPr>
          <a:xfrm>
            <a:off x="3912097" y="4682971"/>
            <a:ext cx="2416204" cy="1664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Beregn</a:t>
            </a:r>
            <a:r>
              <a:rPr lang="en-GB" dirty="0"/>
              <a:t> </a:t>
            </a:r>
            <a:r>
              <a:rPr lang="nb-NO" dirty="0"/>
              <a:t>and sende reportet( betaling categoeri) F.eks</a:t>
            </a:r>
          </a:p>
          <a:p>
            <a:pPr marL="342900" indent="-342900">
              <a:buAutoNum type="arabicPeriod"/>
            </a:pPr>
            <a:r>
              <a:rPr lang="nb-NO" dirty="0"/>
              <a:t>Rett betalt</a:t>
            </a:r>
          </a:p>
          <a:p>
            <a:pPr marL="342900" indent="-342900">
              <a:buAutoNum type="arabicPeriod"/>
            </a:pPr>
            <a:r>
              <a:rPr lang="en-GB" dirty="0" err="1"/>
              <a:t>Betalt</a:t>
            </a:r>
            <a:r>
              <a:rPr lang="en-GB" dirty="0"/>
              <a:t> </a:t>
            </a:r>
            <a:r>
              <a:rPr lang="en-GB" dirty="0" err="1"/>
              <a:t>mindre</a:t>
            </a:r>
            <a:endParaRPr lang="nb-NO" dirty="0"/>
          </a:p>
          <a:p>
            <a:pPr marL="342900" indent="-342900">
              <a:buAutoNum type="arabicPeriod"/>
            </a:pPr>
            <a:r>
              <a:rPr lang="en-GB" dirty="0" err="1"/>
              <a:t>Betalt</a:t>
            </a:r>
            <a:r>
              <a:rPr lang="en-GB" dirty="0"/>
              <a:t> Extra</a:t>
            </a:r>
            <a:endParaRPr lang="nb-NO" dirty="0"/>
          </a:p>
          <a:p>
            <a:pPr marL="342900" indent="-342900">
              <a:buAutoNum type="arabicPeriod"/>
            </a:pP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Betales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62A02B-EBDE-5DE9-2092-58A2D7AD7D25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>
            <a:off x="9101831" y="5425367"/>
            <a:ext cx="465336" cy="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D66FB-D154-3699-9254-098CB5552D37}"/>
              </a:ext>
            </a:extLst>
          </p:cNvPr>
          <p:cNvCxnSpPr>
            <a:stCxn id="18" idx="1"/>
          </p:cNvCxnSpPr>
          <p:nvPr/>
        </p:nvCxnSpPr>
        <p:spPr>
          <a:xfrm flipH="1">
            <a:off x="6328301" y="5468644"/>
            <a:ext cx="46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3268F6C-EB12-A06D-0C38-9792309A3C2D}"/>
              </a:ext>
            </a:extLst>
          </p:cNvPr>
          <p:cNvSpPr/>
          <p:nvPr/>
        </p:nvSpPr>
        <p:spPr>
          <a:xfrm>
            <a:off x="1624613" y="5299969"/>
            <a:ext cx="1526959" cy="7279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4EBA1-D71D-980D-5D7C-BE7926496E27}"/>
              </a:ext>
            </a:extLst>
          </p:cNvPr>
          <p:cNvCxnSpPr>
            <a:cxnSpLocks/>
            <a:stCxn id="19" idx="1"/>
            <a:endCxn id="22" idx="6"/>
          </p:cNvCxnSpPr>
          <p:nvPr/>
        </p:nvCxnSpPr>
        <p:spPr>
          <a:xfrm flipH="1">
            <a:off x="3151572" y="5515253"/>
            <a:ext cx="760525" cy="14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tel 1">
            <a:extLst>
              <a:ext uri="{FF2B5EF4-FFF2-40B4-BE49-F238E27FC236}">
                <a16:creationId xmlns:a16="http://schemas.microsoft.com/office/drawing/2014/main" id="{39A7FAA7-7481-8D2B-5F66-CB7C00DBE2E1}"/>
              </a:ext>
            </a:extLst>
          </p:cNvPr>
          <p:cNvSpPr txBox="1">
            <a:spLocks/>
          </p:cNvSpPr>
          <p:nvPr/>
        </p:nvSpPr>
        <p:spPr>
          <a:xfrm>
            <a:off x="74720" y="226072"/>
            <a:ext cx="10515600" cy="9080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/>
              <a:t>ETL Workflow - highlevel</a:t>
            </a:r>
          </a:p>
        </p:txBody>
      </p:sp>
    </p:spTree>
    <p:extLst>
      <p:ext uri="{BB962C8B-B14F-4D97-AF65-F5344CB8AC3E}">
        <p14:creationId xmlns:p14="http://schemas.microsoft.com/office/powerpoint/2010/main" val="2881157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8169E-ABF4-EE31-18D7-CA6530C6B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5" y="1293119"/>
            <a:ext cx="12192000" cy="4470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A17F68-4CF0-8DAB-A091-8C00EF67A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22366"/>
              </p:ext>
            </p:extLst>
          </p:nvPr>
        </p:nvGraphicFramePr>
        <p:xfrm>
          <a:off x="419100" y="546809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582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Data validation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0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06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E1B12F-C410-74DF-9C5C-C0B5821D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0431"/>
              </p:ext>
            </p:extLst>
          </p:nvPr>
        </p:nvGraphicFramePr>
        <p:xfrm>
          <a:off x="419100" y="546809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582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b="1" dirty="0" err="1"/>
                        <a:t>Beregn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rikitg</a:t>
                      </a:r>
                      <a:r>
                        <a:rPr lang="en-GB" b="1" dirty="0"/>
                        <a:t> alder </a:t>
                      </a:r>
                      <a:r>
                        <a:rPr lang="en-GB" b="1" dirty="0" err="1"/>
                        <a:t>og</a:t>
                      </a:r>
                      <a:r>
                        <a:rPr lang="en-GB" b="1" dirty="0"/>
                        <a:t>  </a:t>
                      </a:r>
                      <a:r>
                        <a:rPr lang="nb-NO" b="1" dirty="0"/>
                        <a:t>Medlemstype</a:t>
                      </a:r>
                      <a:endParaRPr lang="en-GB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0942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E10EC6C-8423-F958-97B4-479C0F130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32" y="1300207"/>
            <a:ext cx="5981700" cy="3999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ED5CDA-CDA0-821F-7085-7B10F7EEC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88" y="1225119"/>
            <a:ext cx="6344410" cy="45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9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50F218D-D913-BB76-A52F-ED335DCF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762"/>
            <a:ext cx="11449050" cy="33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9EE77AD-3CA3-1CEE-DB6D-591D4DF1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0967"/>
            <a:ext cx="11449050" cy="29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A9369410-1C20-274A-93DB-C63D9D97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9953"/>
            <a:ext cx="183582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record: 99</a:t>
            </a:r>
            <a:endParaRPr kumimoji="0" lang="en-GB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920C777-B796-2395-3BAB-BA8C4B75C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14" y="3307801"/>
            <a:ext cx="17683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 </a:t>
            </a:r>
            <a:r>
              <a:rPr lang="en-GB" altLang="en-US" b="1" dirty="0">
                <a:cs typeface="Times New Roman" panose="02020603050405020304" pitchFamily="18" charset="0"/>
              </a:rPr>
              <a:t>records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92</a:t>
            </a:r>
            <a:endParaRPr kumimoji="0" lang="en-GB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5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2FD805-16B9-DB94-D9DD-A68E7091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14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Invalid records: 7</a:t>
            </a:r>
            <a:endParaRPr kumimoji="0" lang="en-GB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0F7B86-3C87-EEA2-DAB8-24B5B7BC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1430000" cy="22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7EBBB48-A7ED-23CA-35C1-25625D4E3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0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227B6CF-3C67-BD8D-6E5E-561EA266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" y="3086099"/>
            <a:ext cx="11400155" cy="37115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F4352F1-3117-4761-3F89-6A26C3A7B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3031092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8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Beregningen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3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604AF4-AEF7-4020-93AD-C74808D17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65AB2-AC18-4139-B8BE-52452A25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9A5304-EF26-47F3-9CB7-ED121FC7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8" y="685799"/>
            <a:ext cx="10820400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AE399D-2638-D809-CC89-52A1AA94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852" y="712842"/>
            <a:ext cx="9016409" cy="630184"/>
          </a:xfrm>
        </p:spPr>
        <p:txBody>
          <a:bodyPr anchor="ctr">
            <a:normAutofit/>
          </a:bodyPr>
          <a:lstStyle/>
          <a:p>
            <a:pPr algn="ctr"/>
            <a:r>
              <a:rPr lang="nb-NO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quality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1F5BC8-FA45-1819-7F0D-DB27D4AB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2244" y="2229637"/>
            <a:ext cx="3796580" cy="2933142"/>
          </a:xfrm>
          <a:prstGeom prst="rect">
            <a:avLst/>
          </a:prstGeom>
          <a:noFill/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1CD9AFE-548F-EF15-BD18-32CC43862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4572" y="984575"/>
            <a:ext cx="4867621" cy="3047209"/>
          </a:xfrm>
          <a:prstGeom prst="rect">
            <a:avLst/>
          </a:prstGeom>
          <a:noFill/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193B1976-AF66-3099-EA15-94D766996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98" y="2101521"/>
            <a:ext cx="3498582" cy="3061258"/>
          </a:xfrm>
          <a:prstGeom prst="rect">
            <a:avLst/>
          </a:prstGeom>
          <a:noFill/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4C1B35-D652-9A13-78CE-C6B680F9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51" y="5127143"/>
            <a:ext cx="10599199" cy="980311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nb-NO" sz="1800" dirty="0"/>
              <a:t>Det var 2 feil fødselsdager, medlemsnummer som ble duplisert 3 ganger og etternavn mangler. 2016 data mangler.</a:t>
            </a:r>
          </a:p>
          <a:p>
            <a:pPr marL="0" indent="0">
              <a:buNone/>
            </a:pPr>
            <a:r>
              <a:rPr lang="nb-NO" sz="1800" dirty="0"/>
              <a:t>Basert på aldersgruppe beregnet totalprosent for rett medlemstype og basert på rikitig medlemstype beregnet rett betaling </a:t>
            </a:r>
          </a:p>
        </p:txBody>
      </p:sp>
    </p:spTree>
    <p:extLst>
      <p:ext uri="{BB962C8B-B14F-4D97-AF65-F5344CB8AC3E}">
        <p14:creationId xmlns:p14="http://schemas.microsoft.com/office/powerpoint/2010/main" val="376915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365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urw-din</vt:lpstr>
      <vt:lpstr>Office-tema</vt:lpstr>
      <vt:lpstr>Planleggingsarbeidet</vt:lpstr>
      <vt:lpstr>ER model</vt:lpstr>
      <vt:lpstr>Hvordan håndtere  feil/ duplikater/manglende informasjon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quality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Krithika Rangaraj</dc:creator>
  <cp:lastModifiedBy>Krithika Rangaraj</cp:lastModifiedBy>
  <cp:revision>44</cp:revision>
  <dcterms:created xsi:type="dcterms:W3CDTF">2022-11-16T15:13:27Z</dcterms:created>
  <dcterms:modified xsi:type="dcterms:W3CDTF">2022-11-18T09:37:52Z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c6ce320-c847-47fd-9f03-e40212ed4ed7_Enabled">
    <vt:lpwstr>true</vt:lpwstr>
  </property>
  <property fmtid="{D5CDD505-2E9C-101B-9397-08002B2CF9AE}" pid="3" name="MSIP_Label_6c6ce320-c847-47fd-9f03-e40212ed4ed7_SetDate">
    <vt:lpwstr>2022-11-16T15:13:30Z</vt:lpwstr>
  </property>
  <property fmtid="{D5CDD505-2E9C-101B-9397-08002B2CF9AE}" pid="4" name="MSIP_Label_6c6ce320-c847-47fd-9f03-e40212ed4ed7_Method">
    <vt:lpwstr>Standard</vt:lpwstr>
  </property>
  <property fmtid="{D5CDD505-2E9C-101B-9397-08002B2CF9AE}" pid="5" name="MSIP_Label_6c6ce320-c847-47fd-9f03-e40212ed4ed7_Name">
    <vt:lpwstr>Intern</vt:lpwstr>
  </property>
  <property fmtid="{D5CDD505-2E9C-101B-9397-08002B2CF9AE}" pid="6" name="MSIP_Label_6c6ce320-c847-47fd-9f03-e40212ed4ed7_SiteId">
    <vt:lpwstr>67508d80-2b69-484e-ab62-ab263ca94733</vt:lpwstr>
  </property>
  <property fmtid="{D5CDD505-2E9C-101B-9397-08002B2CF9AE}" pid="7" name="MSIP_Label_6c6ce320-c847-47fd-9f03-e40212ed4ed7_ActionId">
    <vt:lpwstr>e4578865-71e5-49b7-a820-1e72233adb78</vt:lpwstr>
  </property>
  <property fmtid="{D5CDD505-2E9C-101B-9397-08002B2CF9AE}" pid="8" name="MSIP_Label_6c6ce320-c847-47fd-9f03-e40212ed4ed7_ContentBits">
    <vt:lpwstr>2</vt:lpwstr>
  </property>
  <property fmtid="{D5CDD505-2E9C-101B-9397-08002B2CF9AE}" pid="9" name="ClassificationContentMarkingFooterLocations">
    <vt:lpwstr>Office-tema:8</vt:lpwstr>
  </property>
  <property fmtid="{D5CDD505-2E9C-101B-9397-08002B2CF9AE}" pid="10" name="ClassificationContentMarkingFooterText">
    <vt:lpwstr>Sensitivitet: Begrenset</vt:lpwstr>
  </property>
</Properties>
</file>