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51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KRITHIKA.D</a:t>
            </a:r>
          </a:p>
          <a:p>
            <a:r>
              <a:rPr dirty="0" sz="2400" lang="en-US"/>
              <a:t>REGISTER NO: 312220410</a:t>
            </a:r>
          </a:p>
          <a:p>
            <a:r>
              <a:rPr dirty="0" sz="2400" lang="en-US"/>
              <a:t>DEPARTMENT: B.COM GENERAL</a:t>
            </a:r>
          </a:p>
          <a:p>
            <a:r>
              <a:rPr dirty="0" sz="2400" lang="en-US"/>
              <a:t>COLLEGE: APOLLO ARTS AND SCIENCE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"/>
          <p:cNvSpPr txBox="1"/>
          <p:nvPr/>
        </p:nvSpPr>
        <p:spPr>
          <a:xfrm>
            <a:off x="2057400" y="1828800"/>
            <a:ext cx="55626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THROUGH EXCEL IN BAR 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TextBox 1"/>
          <p:cNvSpPr txBox="1"/>
          <p:nvPr/>
        </p:nvSpPr>
        <p:spPr>
          <a:xfrm>
            <a:off x="2209800" y="2133600"/>
            <a:ext cx="4800600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THE RESULT IS THE HIGHEST SALARY IS 68000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1447800" y="2743200"/>
            <a:ext cx="6629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WE FIND THE NET SALARY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86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1"/>
          <p:cNvSpPr txBox="1"/>
          <p:nvPr/>
        </p:nvSpPr>
        <p:spPr>
          <a:xfrm>
            <a:off x="1066800" y="2286000"/>
            <a:ext cx="66294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COMPUTATION OF NET SALARY THROUGH SALARY BY WORKING DAYS INTO NUMBER OF DAYS PRESENT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158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PROJECT IS TO FIND NET SALRY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56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143000" y="2362200"/>
            <a:ext cx="60198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AT THE END USE WE FIND THE NET SALARY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810000" y="2514600"/>
            <a:ext cx="6172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EQUATION= (=E2/K2*L2)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5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06753" y="2054233"/>
            <a:ext cx="4578493" cy="2749534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Box 9"/>
          <p:cNvSpPr txBox="1"/>
          <p:nvPr/>
        </p:nvSpPr>
        <p:spPr>
          <a:xfrm>
            <a:off x="2526030" y="2514600"/>
            <a:ext cx="501777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OUR SOLUTION IS FINDING THE NET SALARY OF THE EMPLOYEES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STUDENT</cp:lastModifiedBy>
  <dcterms:created xsi:type="dcterms:W3CDTF">2024-03-29T04:07:22Z</dcterms:created>
  <dcterms:modified xsi:type="dcterms:W3CDTF">2024-09-06T16:15:40Z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b261d64abba045aab8270831ccf8cb10</vt:lpwstr>
  </property>
</Properties>
</file>