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468989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d70230e4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d70230e4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1d70230e4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1d70230e4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1d70230e4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1d70230e4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1d70230e4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1d70230e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1d70230e4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1d70230e4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1d70230e4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1d70230e4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d70230e4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d70230e4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d70230e4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d70230e4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d70230e4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d70230e4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1d70230e4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1d70230e4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d70230e4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d70230e4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hiteshsoneji/historical-weather-data-for-indian-citi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MACHINE LEARNING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n-GB"/>
              <a:t>TOPIC : Climate prediction through regression models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7. Results in decision tree </a:t>
            </a:r>
            <a:endParaRPr/>
          </a:p>
          <a:p>
            <a:pPr marL="0" lvl="0" indent="0" algn="l" rtl="0">
              <a:spcBef>
                <a:spcPts val="1200"/>
              </a:spcBef>
              <a:spcAft>
                <a:spcPts val="1200"/>
              </a:spcAft>
              <a:buNone/>
            </a:pPr>
            <a:endParaRPr/>
          </a:p>
        </p:txBody>
      </p:sp>
      <p:pic>
        <p:nvPicPr>
          <p:cNvPr id="118" name="Google Shape;118;p22"/>
          <p:cNvPicPr preferRelativeResize="0"/>
          <p:nvPr/>
        </p:nvPicPr>
        <p:blipFill>
          <a:blip r:embed="rId3">
            <a:alphaModFix/>
          </a:blip>
          <a:stretch>
            <a:fillRect/>
          </a:stretch>
        </p:blipFill>
        <p:spPr>
          <a:xfrm>
            <a:off x="713975" y="2244750"/>
            <a:ext cx="7716050" cy="157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Comparision </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We have used linear regression model and decision tree and our objective is to find which model is better.</a:t>
            </a:r>
            <a:endParaRPr/>
          </a:p>
          <a:p>
            <a:pPr marL="0" lvl="0" indent="0" algn="l" rtl="0">
              <a:spcBef>
                <a:spcPts val="1200"/>
              </a:spcBef>
              <a:spcAft>
                <a:spcPts val="0"/>
              </a:spcAft>
              <a:buNone/>
            </a:pPr>
            <a:r>
              <a:rPr lang="en-GB"/>
              <a:t>Decision tree model is giving better results, the mean square error is less when compared to the linear regression model. </a:t>
            </a:r>
            <a:endParaRPr/>
          </a:p>
          <a:p>
            <a:pPr marL="0" lvl="0" indent="0" algn="l" rtl="0">
              <a:spcBef>
                <a:spcPts val="1200"/>
              </a:spcBef>
              <a:spcAft>
                <a:spcPts val="1200"/>
              </a:spcAft>
              <a:buNone/>
            </a:pPr>
            <a:r>
              <a:rPr lang="en-GB"/>
              <a:t>Why is decision tree model more efficient than linear regression model?</a:t>
            </a:r>
            <a:br>
              <a:rPr lang="en-GB"/>
            </a:br>
            <a:r>
              <a:rPr lang="en-GB"/>
              <a:t>1. It can handle non-linear relationships </a:t>
            </a:r>
            <a:br>
              <a:rPr lang="en-GB"/>
            </a:br>
            <a:r>
              <a:rPr lang="en-GB"/>
              <a:t>2. Flexible model</a:t>
            </a:r>
            <a:br>
              <a:rPr lang="en-GB"/>
            </a:br>
            <a:r>
              <a:rPr lang="en-GB"/>
              <a:t>3. It can handle missing data ,outiliers and other data quality issues</a:t>
            </a:r>
            <a:br>
              <a:rPr lang="en-GB"/>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 </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Successfully predicted temperature in a regression model and used both linear regression and decision tree model.</a:t>
            </a:r>
            <a:endParaRPr/>
          </a:p>
          <a:p>
            <a:pPr marL="0" lvl="0" indent="0" algn="l" rtl="0">
              <a:spcBef>
                <a:spcPts val="1200"/>
              </a:spcBef>
              <a:spcAft>
                <a:spcPts val="1200"/>
              </a:spcAft>
              <a:buNone/>
            </a:pPr>
            <a:r>
              <a:rPr lang="en-GB"/>
              <a:t>Decision tree model is efficient.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References </a:t>
            </a:r>
            <a:endParaRPr lang="en-IN" dirty="0"/>
          </a:p>
        </p:txBody>
      </p:sp>
      <p:sp>
        <p:nvSpPr>
          <p:cNvPr id="3" name="Text Placeholder 2"/>
          <p:cNvSpPr>
            <a:spLocks noGrp="1"/>
          </p:cNvSpPr>
          <p:nvPr>
            <p:ph type="body" idx="1"/>
          </p:nvPr>
        </p:nvSpPr>
        <p:spPr/>
        <p:txBody>
          <a:bodyPr/>
          <a:lstStyle/>
          <a:p>
            <a:pPr lvl="0"/>
            <a:r>
              <a:rPr lang="en-GB" u="sng" dirty="0">
                <a:hlinkClick r:id="rId2"/>
              </a:rPr>
              <a:t>https://www.kaggle.com/datasets/hiteshsoneji/historical-weather-data-for-indian-cities</a:t>
            </a:r>
            <a:endParaRPr lang="en-IN" dirty="0"/>
          </a:p>
          <a:p>
            <a:pPr lvl="0"/>
            <a:r>
              <a:rPr lang="en-GB" u="sng" dirty="0"/>
              <a:t>https://towardsdatascience.com/weather-forecasting-with-machine-learning-using-python-55e90c346647</a:t>
            </a:r>
            <a:endParaRPr lang="en-IN" dirty="0"/>
          </a:p>
          <a:p>
            <a:pPr marL="114300" indent="0">
              <a:buNone/>
            </a:pPr>
            <a:endParaRPr lang="en-IN" dirty="0"/>
          </a:p>
        </p:txBody>
      </p:sp>
    </p:spTree>
    <p:extLst>
      <p:ext uri="{BB962C8B-B14F-4D97-AF65-F5344CB8AC3E}">
        <p14:creationId xmlns:p14="http://schemas.microsoft.com/office/powerpoint/2010/main" val="294362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 </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Purpose of this project is to predict the temperature using different algorithms like linear regression and Decision tree regression. The output value should be numerically based on multiple extra factors like maximum temperature, minimum temperature, cloud cover, humidity, and sun hours in a day, precipitation, pressure and wind speed.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Methodology</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are using regression models for prediction purpose</a:t>
            </a:r>
            <a:endParaRPr/>
          </a:p>
          <a:p>
            <a:pPr marL="0" lvl="0" indent="0" algn="l" rtl="0">
              <a:spcBef>
                <a:spcPts val="1200"/>
              </a:spcBef>
              <a:spcAft>
                <a:spcPts val="0"/>
              </a:spcAft>
              <a:buNone/>
            </a:pPr>
            <a:r>
              <a:rPr lang="en-GB"/>
              <a:t> </a:t>
            </a:r>
            <a:br>
              <a:rPr lang="en-GB"/>
            </a:br>
            <a:r>
              <a:rPr lang="en-GB"/>
              <a:t>1. Linear regression </a:t>
            </a:r>
            <a:endParaRPr/>
          </a:p>
          <a:p>
            <a:pPr marL="0" lvl="0" indent="0" algn="l" rtl="0">
              <a:spcBef>
                <a:spcPts val="1200"/>
              </a:spcBef>
              <a:spcAft>
                <a:spcPts val="1200"/>
              </a:spcAft>
              <a:buNone/>
            </a:pPr>
            <a:r>
              <a:rPr lang="en-GB"/>
              <a:t>2. Decision tree regression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Linear regression model v/s decision tree model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Linear regression is a parametric method. The line of best fit is determined by minimizing the sum of the squared distances between the predicted values and the actual values. Linear regression assumes that the relationship between the independent variables and the dependent variable is linear.</a:t>
            </a:r>
            <a:endParaRPr/>
          </a:p>
          <a:p>
            <a:pPr marL="0" lvl="0" indent="0" algn="l" rtl="0">
              <a:spcBef>
                <a:spcPts val="1200"/>
              </a:spcBef>
              <a:spcAft>
                <a:spcPts val="1200"/>
              </a:spcAft>
              <a:buNone/>
            </a:pPr>
            <a:r>
              <a:rPr lang="en-GB"/>
              <a:t>Decision tree is a non-parametric method. The tree is built by recursively splitting the data into smaller subsets based on the values of the independent variables, with the goal of minimizing the variance of the dependent variable within each subset. Decision tree regression can handle non-linear relationships between the independent variables and the dependent variable, and can also handle categorical 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35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Block Diagram </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7"/>
          <p:cNvPicPr preferRelativeResize="0"/>
          <p:nvPr/>
        </p:nvPicPr>
        <p:blipFill>
          <a:blip r:embed="rId3">
            <a:alphaModFix/>
          </a:blip>
          <a:stretch>
            <a:fillRect/>
          </a:stretch>
        </p:blipFill>
        <p:spPr>
          <a:xfrm>
            <a:off x="452425" y="1298575"/>
            <a:ext cx="8239125" cy="312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Loading the dataset </a:t>
            </a:r>
            <a:endParaRPr/>
          </a:p>
          <a:p>
            <a:pPr marL="457200" lvl="0" indent="0" algn="l" rtl="0">
              <a:spcBef>
                <a:spcPts val="1200"/>
              </a:spcBef>
              <a:spcAft>
                <a:spcPts val="1200"/>
              </a:spcAft>
              <a:buNone/>
            </a:pPr>
            <a:endParaRPr/>
          </a:p>
        </p:txBody>
      </p:sp>
      <p:pic>
        <p:nvPicPr>
          <p:cNvPr id="87" name="Google Shape;87;p18"/>
          <p:cNvPicPr preferRelativeResize="0"/>
          <p:nvPr/>
        </p:nvPicPr>
        <p:blipFill>
          <a:blip r:embed="rId3">
            <a:alphaModFix/>
          </a:blip>
          <a:stretch>
            <a:fillRect/>
          </a:stretch>
        </p:blipFill>
        <p:spPr>
          <a:xfrm>
            <a:off x="776124" y="1870674"/>
            <a:ext cx="6228998" cy="263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a:t>
            </a:r>
            <a:endParaRPr/>
          </a:p>
        </p:txBody>
      </p:sp>
      <p:sp>
        <p:nvSpPr>
          <p:cNvPr id="93" name="Google Shape;9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2. Checking for null values and other normalisation proceedures </a:t>
            </a:r>
            <a:endParaRPr/>
          </a:p>
          <a:p>
            <a:pPr marL="0" lvl="0" indent="0" algn="l" rtl="0">
              <a:spcBef>
                <a:spcPts val="1200"/>
              </a:spcBef>
              <a:spcAft>
                <a:spcPts val="0"/>
              </a:spcAft>
              <a:buNone/>
            </a:pPr>
            <a:r>
              <a:rPr lang="en-GB"/>
              <a:t>3. Plots for maxtemp,mintemp,cloudcover,humidity,tempc,sunhour,heatindex,precipitation, pressure,windspeed.</a:t>
            </a:r>
            <a:endParaRPr/>
          </a:p>
          <a:p>
            <a:pPr marL="0" lvl="0" indent="0" algn="l" rtl="0">
              <a:spcBef>
                <a:spcPts val="1200"/>
              </a:spcBef>
              <a:spcAft>
                <a:spcPts val="1200"/>
              </a:spcAft>
              <a:buNone/>
            </a:pPr>
            <a:endParaRPr/>
          </a:p>
        </p:txBody>
      </p:sp>
      <p:pic>
        <p:nvPicPr>
          <p:cNvPr id="94" name="Google Shape;94;p19"/>
          <p:cNvPicPr preferRelativeResize="0"/>
          <p:nvPr/>
        </p:nvPicPr>
        <p:blipFill>
          <a:blip r:embed="rId3">
            <a:alphaModFix/>
          </a:blip>
          <a:stretch>
            <a:fillRect/>
          </a:stretch>
        </p:blipFill>
        <p:spPr>
          <a:xfrm>
            <a:off x="3016850" y="2447894"/>
            <a:ext cx="3372349" cy="2425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5. Scatter plots </a:t>
            </a:r>
            <a:endParaRPr/>
          </a:p>
          <a:p>
            <a:pPr marL="0" lvl="0" indent="0" algn="l" rtl="0">
              <a:spcBef>
                <a:spcPts val="1200"/>
              </a:spcBef>
              <a:spcAft>
                <a:spcPts val="1200"/>
              </a:spcAft>
              <a:buNone/>
            </a:pPr>
            <a:endParaRPr/>
          </a:p>
        </p:txBody>
      </p:sp>
      <p:pic>
        <p:nvPicPr>
          <p:cNvPr id="101" name="Google Shape;101;p20"/>
          <p:cNvPicPr preferRelativeResize="0"/>
          <p:nvPr/>
        </p:nvPicPr>
        <p:blipFill>
          <a:blip r:embed="rId3">
            <a:alphaModFix/>
          </a:blip>
          <a:stretch>
            <a:fillRect/>
          </a:stretch>
        </p:blipFill>
        <p:spPr>
          <a:xfrm>
            <a:off x="382997" y="1988175"/>
            <a:ext cx="1737550" cy="1332050"/>
          </a:xfrm>
          <a:prstGeom prst="rect">
            <a:avLst/>
          </a:prstGeom>
          <a:noFill/>
          <a:ln>
            <a:noFill/>
          </a:ln>
        </p:spPr>
      </p:pic>
      <p:pic>
        <p:nvPicPr>
          <p:cNvPr id="102" name="Google Shape;102;p20"/>
          <p:cNvPicPr preferRelativeResize="0"/>
          <p:nvPr/>
        </p:nvPicPr>
        <p:blipFill>
          <a:blip r:embed="rId4">
            <a:alphaModFix/>
          </a:blip>
          <a:stretch>
            <a:fillRect/>
          </a:stretch>
        </p:blipFill>
        <p:spPr>
          <a:xfrm>
            <a:off x="2538150" y="1988175"/>
            <a:ext cx="1737549" cy="1336015"/>
          </a:xfrm>
          <a:prstGeom prst="rect">
            <a:avLst/>
          </a:prstGeom>
          <a:noFill/>
          <a:ln>
            <a:noFill/>
          </a:ln>
        </p:spPr>
      </p:pic>
      <p:pic>
        <p:nvPicPr>
          <p:cNvPr id="103" name="Google Shape;103;p20"/>
          <p:cNvPicPr preferRelativeResize="0"/>
          <p:nvPr/>
        </p:nvPicPr>
        <p:blipFill>
          <a:blip r:embed="rId5">
            <a:alphaModFix/>
          </a:blip>
          <a:stretch>
            <a:fillRect/>
          </a:stretch>
        </p:blipFill>
        <p:spPr>
          <a:xfrm>
            <a:off x="4693300" y="1988175"/>
            <a:ext cx="1737551" cy="1367758"/>
          </a:xfrm>
          <a:prstGeom prst="rect">
            <a:avLst/>
          </a:prstGeom>
          <a:noFill/>
          <a:ln>
            <a:noFill/>
          </a:ln>
        </p:spPr>
      </p:pic>
      <p:pic>
        <p:nvPicPr>
          <p:cNvPr id="104" name="Google Shape;104;p20"/>
          <p:cNvPicPr preferRelativeResize="0"/>
          <p:nvPr/>
        </p:nvPicPr>
        <p:blipFill>
          <a:blip r:embed="rId6">
            <a:alphaModFix/>
          </a:blip>
          <a:stretch>
            <a:fillRect/>
          </a:stretch>
        </p:blipFill>
        <p:spPr>
          <a:xfrm>
            <a:off x="6974350" y="1997868"/>
            <a:ext cx="1737550" cy="13483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Steps </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6. Results in linear regression model </a:t>
            </a:r>
            <a:endParaRPr/>
          </a:p>
        </p:txBody>
      </p:sp>
      <p:pic>
        <p:nvPicPr>
          <p:cNvPr id="111" name="Google Shape;111;p21"/>
          <p:cNvPicPr preferRelativeResize="0"/>
          <p:nvPr/>
        </p:nvPicPr>
        <p:blipFill>
          <a:blip r:embed="rId3">
            <a:alphaModFix/>
          </a:blip>
          <a:stretch>
            <a:fillRect/>
          </a:stretch>
        </p:blipFill>
        <p:spPr>
          <a:xfrm>
            <a:off x="561200" y="2358275"/>
            <a:ext cx="7564502" cy="1567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329</Words>
  <Application>Microsoft Office PowerPoint</Application>
  <PresentationFormat>On-screen Show (16:9)</PresentationFormat>
  <Paragraphs>33</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Simple Light</vt:lpstr>
      <vt:lpstr>MACHINE LEARNING  </vt:lpstr>
      <vt:lpstr>Objective </vt:lpstr>
      <vt:lpstr>Methodology</vt:lpstr>
      <vt:lpstr>Linear regression model v/s decision tree model </vt:lpstr>
      <vt:lpstr>Block Diagram </vt:lpstr>
      <vt:lpstr>Steps </vt:lpstr>
      <vt:lpstr>Steps </vt:lpstr>
      <vt:lpstr>Steps </vt:lpstr>
      <vt:lpstr>Steps </vt:lpstr>
      <vt:lpstr>Steps </vt:lpstr>
      <vt:lpstr>Comparision </vt:lpstr>
      <vt:lpstr>Result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Admin</dc:creator>
  <cp:lastModifiedBy>Admin</cp:lastModifiedBy>
  <cp:revision>2</cp:revision>
  <dcterms:modified xsi:type="dcterms:W3CDTF">2023-04-28T15:16:49Z</dcterms:modified>
</cp:coreProperties>
</file>