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37" name="Slide Image Placeholder 1"/>
          <p:cNvSpPr>
            <a:spLocks noChangeAspect="1" noRot="1" noGrp="1"/>
          </p:cNvSpPr>
          <p:nvPr>
            <p:ph type="sldImg"/>
          </p:nvPr>
        </p:nvSpPr>
        <p:spPr/>
      </p:sp>
      <p:sp>
        <p:nvSpPr>
          <p:cNvPr id="1048638" name="Notes Placeholder 2"/>
          <p:cNvSpPr>
            <a:spLocks noGrp="1"/>
          </p:cNvSpPr>
          <p:nvPr>
            <p:ph type="body" idx="1"/>
          </p:nvPr>
        </p:nvSpPr>
        <p:spPr/>
        <p:txBody>
          <a:bodyPr/>
          <a:p>
            <a:endParaRPr dirty="0" lang="en-IN"/>
          </a:p>
        </p:txBody>
      </p:sp>
      <p:sp>
        <p:nvSpPr>
          <p:cNvPr id="104863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9" name="Slide Image Placeholder 1"/>
          <p:cNvSpPr>
            <a:spLocks noChangeAspect="1" noRot="1" noGrp="1"/>
          </p:cNvSpPr>
          <p:nvPr>
            <p:ph type="sldImg"/>
          </p:nvPr>
        </p:nvSpPr>
        <p:spPr/>
      </p:sp>
      <p:sp>
        <p:nvSpPr>
          <p:cNvPr id="1048680" name="Notes Placeholder 2"/>
          <p:cNvSpPr>
            <a:spLocks noGrp="1"/>
          </p:cNvSpPr>
          <p:nvPr>
            <p:ph type="body" idx="1"/>
          </p:nvPr>
        </p:nvSpPr>
        <p:spPr/>
        <p:txBody>
          <a:bodyPr/>
          <a:p>
            <a:endParaRPr dirty="0" lang="en-IN"/>
          </a:p>
        </p:txBody>
      </p:sp>
      <p:sp>
        <p:nvSpPr>
          <p:cNvPr id="104868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8" name="Slide Image Placeholder 1"/>
          <p:cNvSpPr>
            <a:spLocks noChangeAspect="1" noRot="1" noGrp="1"/>
          </p:cNvSpPr>
          <p:nvPr>
            <p:ph type="sldImg"/>
          </p:nvPr>
        </p:nvSpPr>
        <p:spPr/>
      </p:sp>
      <p:sp>
        <p:nvSpPr>
          <p:cNvPr id="1048619" name="Notes Placeholder 2"/>
          <p:cNvSpPr>
            <a:spLocks noGrp="1"/>
          </p:cNvSpPr>
          <p:nvPr>
            <p:ph type="body" idx="1"/>
          </p:nvPr>
        </p:nvSpPr>
        <p:spPr/>
        <p:txBody>
          <a:bodyPr/>
          <a:p>
            <a:endParaRPr lang="en-IN"/>
          </a:p>
        </p:txBody>
      </p:sp>
      <p:sp>
        <p:nvSpPr>
          <p:cNvPr id="1048620"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6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3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4"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6" name="TextBox 13"/>
          <p:cNvSpPr txBox="1"/>
          <p:nvPr/>
        </p:nvSpPr>
        <p:spPr>
          <a:xfrm>
            <a:off x="896771" y="3288118"/>
            <a:ext cx="8610600" cy="28346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T</a:t>
            </a:r>
            <a:r>
              <a:rPr b="1" dirty="0" sz="2000" lang="en-US">
                <a:latin typeface="Arial Rounded MT Bold" panose="020F0704030504030204" pitchFamily="34" charset="0"/>
              </a:rPr>
              <a:t> </a:t>
            </a:r>
            <a:r>
              <a:rPr b="1" dirty="0" sz="2000" lang="en-US">
                <a:latin typeface="Arial Rounded MT Bold" panose="020F0704030504030204" pitchFamily="34" charset="0"/>
              </a:rPr>
              <a:t>k</a:t>
            </a:r>
            <a:r>
              <a:rPr b="1" dirty="0" sz="2000" lang="en-US">
                <a:latin typeface="Arial Rounded MT Bold" panose="020F0704030504030204" pitchFamily="34" charset="0"/>
              </a:rPr>
              <a:t>r</a:t>
            </a:r>
            <a:r>
              <a:rPr b="1" dirty="0" sz="2000" lang="en-US">
                <a:latin typeface="Arial Rounded MT Bold" panose="020F0704030504030204" pitchFamily="34" charset="0"/>
              </a:rPr>
              <a:t>i</a:t>
            </a:r>
            <a:r>
              <a:rPr b="1" dirty="0" sz="2000" lang="en-US">
                <a:latin typeface="Arial Rounded MT Bold" panose="020F0704030504030204" pitchFamily="34" charset="0"/>
              </a:rPr>
              <a:t>t</a:t>
            </a:r>
            <a:r>
              <a:rPr b="1" dirty="0" sz="2000" lang="en-US">
                <a:latin typeface="Arial Rounded MT Bold" panose="020F0704030504030204" pitchFamily="34" charset="0"/>
              </a:rPr>
              <a:t>h</a:t>
            </a:r>
            <a:r>
              <a:rPr b="1" dirty="0" sz="2000" lang="en-US">
                <a:latin typeface="Arial Rounded MT Bold" panose="020F0704030504030204" pitchFamily="34" charset="0"/>
              </a:rPr>
              <a:t>ika </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2</a:t>
            </a:r>
            <a:r>
              <a:rPr b="1" dirty="0" sz="2000" lang="en-US">
                <a:latin typeface="Arial Rounded MT Bold" panose="020F0704030504030204" pitchFamily="34" charset="0"/>
              </a:rPr>
              <a:t>2</a:t>
            </a:r>
            <a:r>
              <a:rPr b="1" dirty="0" sz="2000" lang="en-US">
                <a:latin typeface="Arial Rounded MT Bold" panose="020F0704030504030204" pitchFamily="34" charset="0"/>
              </a:rPr>
              <a:t> </a:t>
            </a:r>
            <a:r>
              <a:rPr b="1" dirty="0" sz="2000" lang="en-US">
                <a:latin typeface="Arial Rounded MT Bold" panose="020F0704030504030204" pitchFamily="34" charset="0"/>
              </a:rPr>
              <a:t>,</a:t>
            </a:r>
            <a:r>
              <a:rPr b="1" dirty="0" sz="2000" lang="en-US">
                <a:latin typeface="Arial Rounded MT Bold" panose="020F0704030504030204" pitchFamily="34" charset="0"/>
              </a:rPr>
              <a:t>FC606AFB363B82B83494E0DF923EFF54</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598"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599"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15"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17"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2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2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4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7" name="object 3"/>
          <p:cNvGrpSpPr/>
          <p:nvPr/>
        </p:nvGrpSpPr>
        <p:grpSpPr>
          <a:xfrm>
            <a:off x="7443849" y="0"/>
            <a:ext cx="4752975" cy="6863080"/>
            <a:chOff x="7443849" y="0"/>
            <a:chExt cx="4752975" cy="6863080"/>
          </a:xfrm>
        </p:grpSpPr>
        <p:sp>
          <p:nvSpPr>
            <p:cNvPr id="104864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38"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5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5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0" name="object 3"/>
          <p:cNvGrpSpPr/>
          <p:nvPr/>
        </p:nvGrpSpPr>
        <p:grpSpPr>
          <a:xfrm>
            <a:off x="7443849" y="0"/>
            <a:ext cx="4752975" cy="6863080"/>
            <a:chOff x="7443849" y="0"/>
            <a:chExt cx="4752975" cy="6863080"/>
          </a:xfrm>
        </p:grpSpPr>
        <p:sp>
          <p:nvSpPr>
            <p:cNvPr id="104865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1"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7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168493" y="2874585"/>
            <a:ext cx="2762250" cy="3257550"/>
            <a:chOff x="7991475" y="2933700"/>
            <a:chExt cx="2762250" cy="325755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object 2"/>
          <p:cNvGrpSpPr/>
          <p:nvPr/>
        </p:nvGrpSpPr>
        <p:grpSpPr>
          <a:xfrm>
            <a:off x="8658225" y="2657475"/>
            <a:ext cx="3533775" cy="3810000"/>
            <a:chOff x="8658225" y="2647950"/>
            <a:chExt cx="3533775" cy="381000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8"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9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9"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70"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71"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72"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9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73"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9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9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9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2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2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9" name=""/>
        <p:cNvGrpSpPr/>
        <p:nvPr/>
      </p:nvGrpSpPr>
      <p:grpSpPr>
        <a:xfrm>
          <a:off x="0" y="0"/>
          <a:ext cx="0" cy="0"/>
          <a:chOff x="0" y="0"/>
          <a:chExt cx="0" cy="0"/>
        </a:xfrm>
      </p:grpSpPr>
      <p:sp>
        <p:nvSpPr>
          <p:cNvPr id="1048621"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22"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0"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1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2"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13"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2024-03-27T19:07:22Z</dcterms:created>
  <dcterms:modified xsi:type="dcterms:W3CDTF">2024-09-01T06:34:04Z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a317bc0ece8d4723ad65feb0f1c6b003</vt:lpwstr>
  </property>
</Properties>
</file>