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14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5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76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2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0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6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19-D993-4DAB-85B0-5C3BB46A691E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135B-8505-D89D-A4BE-E1E35E51E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33" y="929149"/>
            <a:ext cx="8915399" cy="2262781"/>
          </a:xfrm>
        </p:spPr>
        <p:txBody>
          <a:bodyPr/>
          <a:lstStyle/>
          <a:p>
            <a:r>
              <a:rPr lang="en-US" b="1" dirty="0"/>
              <a:t>BOOSTING ALGORITHMS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1913-3F75-5881-0F94-5B5D350C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0929" y="4305431"/>
            <a:ext cx="3295393" cy="112628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S.Krithika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F25C-C4C9-F4D5-B50D-0A9A2A7B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83" y="402884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47ADE-8991-6BE3-AF1E-B1D7D9A02D3B}"/>
              </a:ext>
            </a:extLst>
          </p:cNvPr>
          <p:cNvSpPr txBox="1"/>
          <p:nvPr/>
        </p:nvSpPr>
        <p:spPr>
          <a:xfrm>
            <a:off x="1726430" y="1548581"/>
            <a:ext cx="977818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‘Boosting’ refers to a family of algorithms which converts weak learner to strong learners.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in Machine Learning to reduce errors in predictive data analysis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predictive accuracy of models by combining multiple weak learners.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 Multiple Models sequentially to improve the accuracy of overall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: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Boosting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7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Boosting in Machine Learning: A Comprehensive Guide | by ...">
            <a:extLst>
              <a:ext uri="{FF2B5EF4-FFF2-40B4-BE49-F238E27FC236}">
                <a16:creationId xmlns:a16="http://schemas.microsoft.com/office/drawing/2014/main" id="{85D42A02-110A-7D08-AC67-D9436474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04" y="545690"/>
            <a:ext cx="10001250" cy="59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5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629-B20B-0141-969B-E1B34F3B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(Adaptive Boosting)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00617-D15C-6F4E-1052-22FD4983192D}"/>
              </a:ext>
            </a:extLst>
          </p:cNvPr>
          <p:cNvSpPr txBox="1"/>
          <p:nvPr/>
        </p:nvSpPr>
        <p:spPr>
          <a:xfrm>
            <a:off x="1913602" y="1574655"/>
            <a:ext cx="93255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is the most popular boosting algorithms.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assigns weights to training instances and adjusts these weights based on the performance of weak learners.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misclassified instances, allowing subsequent weak learners to concentrate on these samples.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prediction is determined by aggregating the predictions of all weak learners through a weighted majority vote.</a:t>
            </a:r>
          </a:p>
        </p:txBody>
      </p:sp>
    </p:spTree>
    <p:extLst>
      <p:ext uri="{BB962C8B-B14F-4D97-AF65-F5344CB8AC3E}">
        <p14:creationId xmlns:p14="http://schemas.microsoft.com/office/powerpoint/2010/main" val="9449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3735-DE45-FAF4-D770-794CFBFE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73748"/>
          </a:xfrm>
        </p:spPr>
        <p:txBody>
          <a:bodyPr>
            <a:normAutofit fontScale="90000"/>
          </a:bodyPr>
          <a:lstStyle/>
          <a:p>
            <a:r>
              <a:rPr lang="en-IN" b="1" i="0" dirty="0" err="1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BDB38-FE1D-27E0-AF4C-AB3A3009A07E}"/>
              </a:ext>
            </a:extLst>
          </p:cNvPr>
          <p:cNvSpPr txBox="1"/>
          <p:nvPr/>
        </p:nvSpPr>
        <p:spPr>
          <a:xfrm>
            <a:off x="1575258" y="1543707"/>
            <a:ext cx="992935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 boosting algorithm that combines gradient boosting with regularization techniques.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incorporates both tree-based models and linear models to enhance performance and efficiency.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 combination of gradient boosting and regularization strategies to prevent overfitting.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known for its speed, scalability, and ability to handle large-scale datasets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0076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1D6-8205-A73F-0862-8FF66403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35980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GBM (Light Gradient Boosting Machine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7152E-1A57-77B9-DBE9-3B59F51868A9}"/>
              </a:ext>
            </a:extLst>
          </p:cNvPr>
          <p:cNvSpPr txBox="1"/>
          <p:nvPr/>
        </p:nvSpPr>
        <p:spPr>
          <a:xfrm>
            <a:off x="1634252" y="1963511"/>
            <a:ext cx="98703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GBM is a high-performance boosting algorithm that uses a leaf-wise approach to construct decision trees.</a:t>
            </a:r>
          </a:p>
          <a:p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prioritizes growing the leaf nodes that reduce the loss the most, resulting in faster training times.</a:t>
            </a:r>
          </a:p>
          <a:p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particularly efficient when dealing with large datasets and is widely used in competitions and industry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2706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2FC-984C-DB82-1EB1-D5996089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6" y="503665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Boosting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181F6-2686-CEF7-D2A6-DAFE663C4ACD}"/>
              </a:ext>
            </a:extLst>
          </p:cNvPr>
          <p:cNvSpPr txBox="1"/>
          <p:nvPr/>
        </p:nvSpPr>
        <p:spPr>
          <a:xfrm>
            <a:off x="2401195" y="1784555"/>
            <a:ext cx="6418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Bias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Implementation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2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C995-0165-F3A9-5F50-234B77D3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298" y="301334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40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276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Roboto</vt:lpstr>
      <vt:lpstr>Times New Roman</vt:lpstr>
      <vt:lpstr>Wingdings</vt:lpstr>
      <vt:lpstr>Wingdings 3</vt:lpstr>
      <vt:lpstr>Wisp</vt:lpstr>
      <vt:lpstr>BOOSTING ALGORITHMS</vt:lpstr>
      <vt:lpstr>Introduction</vt:lpstr>
      <vt:lpstr>PowerPoint Presentation</vt:lpstr>
      <vt:lpstr>AdaBoost (Adaptive Boosting) </vt:lpstr>
      <vt:lpstr>XGBoost (Extreme Gradient Boosting) </vt:lpstr>
      <vt:lpstr>Light GBM (Light Gradient Boosting Machine) </vt:lpstr>
      <vt:lpstr>Advantages of Boosting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 1</dc:creator>
  <cp:lastModifiedBy>admin 1</cp:lastModifiedBy>
  <cp:revision>3</cp:revision>
  <dcterms:created xsi:type="dcterms:W3CDTF">2024-09-20T07:28:16Z</dcterms:created>
  <dcterms:modified xsi:type="dcterms:W3CDTF">2024-09-20T08:31:45Z</dcterms:modified>
</cp:coreProperties>
</file>