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4" r:id="rId8"/>
    <p:sldId id="261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1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17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9141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55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876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0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023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83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51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30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48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36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16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1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4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71E19-D993-4DAB-85B0-5C3BB46A691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65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71E19-D993-4DAB-85B0-5C3BB46A691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2E4858-CAFD-4E89-80B9-760DD9D3A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56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135B-8505-D89D-A4BE-E1E35E51E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033" y="929149"/>
            <a:ext cx="8915399" cy="2262781"/>
          </a:xfrm>
        </p:spPr>
        <p:txBody>
          <a:bodyPr/>
          <a:lstStyle/>
          <a:p>
            <a:r>
              <a:rPr lang="en-US" b="1" dirty="0"/>
              <a:t>BOOSTING ALGORITHMS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C1913-3F75-5881-0F94-5B5D350C7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0929" y="4305431"/>
            <a:ext cx="3295393" cy="112628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S.Krithika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213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2FC-984C-DB82-1EB1-D5996089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756" y="503665"/>
            <a:ext cx="8911687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Boosting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181F6-2686-CEF7-D2A6-DAFE663C4ACD}"/>
              </a:ext>
            </a:extLst>
          </p:cNvPr>
          <p:cNvSpPr txBox="1"/>
          <p:nvPr/>
        </p:nvSpPr>
        <p:spPr>
          <a:xfrm>
            <a:off x="2401195" y="1784555"/>
            <a:ext cx="64183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computation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Bias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Implementation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22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C995-0165-F3A9-5F50-234B77D3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298" y="301334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1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F25C-C4C9-F4D5-B50D-0A9A2A7B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883" y="402884"/>
            <a:ext cx="8911687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47ADE-8991-6BE3-AF1E-B1D7D9A02D3B}"/>
              </a:ext>
            </a:extLst>
          </p:cNvPr>
          <p:cNvSpPr txBox="1"/>
          <p:nvPr/>
        </p:nvSpPr>
        <p:spPr>
          <a:xfrm>
            <a:off x="1726430" y="1548581"/>
            <a:ext cx="977818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‘Boosting’ refers to a family of algorithms which converts weak learner to strong learners.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method in Machine Learning to reduce errors in predictive data analysis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predictive accuracy of models by combining multiple weak learners.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Trains Multiple Models sequentially to improve the accuracy of overall system.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:</a:t>
            </a:r>
          </a:p>
          <a:p>
            <a:pPr marL="1200150" lvl="2" indent="-285750"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 Boost</a:t>
            </a:r>
          </a:p>
          <a:p>
            <a:pPr marL="1200150" lvl="2" indent="-285750"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 Boosting</a:t>
            </a:r>
          </a:p>
          <a:p>
            <a:pPr marL="1200150" lvl="2" indent="-285750"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 Boosting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7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Boosting in Machine Learning: A Comprehensive Guide | by ...">
            <a:extLst>
              <a:ext uri="{FF2B5EF4-FFF2-40B4-BE49-F238E27FC236}">
                <a16:creationId xmlns:a16="http://schemas.microsoft.com/office/drawing/2014/main" id="{85D42A02-110A-7D08-AC67-D9436474E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304" y="545690"/>
            <a:ext cx="10001250" cy="599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45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0629-B20B-0141-969B-E1B34F3B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 (Adaptive Boosting)</a:t>
            </a: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00617-D15C-6F4E-1052-22FD4983192D}"/>
              </a:ext>
            </a:extLst>
          </p:cNvPr>
          <p:cNvSpPr txBox="1"/>
          <p:nvPr/>
        </p:nvSpPr>
        <p:spPr>
          <a:xfrm>
            <a:off x="1913602" y="1574655"/>
            <a:ext cx="932553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 is the most popular boosting algorithms.</a:t>
            </a:r>
          </a:p>
          <a:p>
            <a:pPr algn="just"/>
            <a:endParaRPr lang="en-US" sz="28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assigns weights to training instances and adjusts these weights based on the performance of weak learners.</a:t>
            </a:r>
          </a:p>
          <a:p>
            <a:pPr algn="just"/>
            <a:endParaRPr lang="en-US" sz="28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focuses on misclassified instances, allowing subsequent weak learners to concentrate on these samples.</a:t>
            </a:r>
          </a:p>
          <a:p>
            <a:pPr algn="just"/>
            <a:endParaRPr lang="en-US" sz="28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final prediction is determined by aggregating the predictions of all weak learners through a weighted majority vote.</a:t>
            </a:r>
          </a:p>
        </p:txBody>
      </p:sp>
    </p:spTree>
    <p:extLst>
      <p:ext uri="{BB962C8B-B14F-4D97-AF65-F5344CB8AC3E}">
        <p14:creationId xmlns:p14="http://schemas.microsoft.com/office/powerpoint/2010/main" val="94498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3349-F353-1288-F73E-82DC09C2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272C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 </a:t>
            </a:r>
            <a:br>
              <a:rPr lang="en-IN" dirty="0">
                <a:solidFill>
                  <a:srgbClr val="272C37"/>
                </a:solidFill>
                <a:latin typeface="Roboto" panose="02000000000000000000" pitchFamily="2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149BC-1F49-C511-FE29-DB12B0500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905000"/>
            <a:ext cx="85153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2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3735-DE45-FAF4-D770-794CFBFE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73748"/>
          </a:xfrm>
        </p:spPr>
        <p:txBody>
          <a:bodyPr>
            <a:normAutofit fontScale="90000"/>
          </a:bodyPr>
          <a:lstStyle/>
          <a:p>
            <a:r>
              <a:rPr lang="en-IN" b="1" i="0" dirty="0" err="1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(Extreme Gradient Boosting)</a:t>
            </a: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BDB38-FE1D-27E0-AF4C-AB3A3009A07E}"/>
              </a:ext>
            </a:extLst>
          </p:cNvPr>
          <p:cNvSpPr txBox="1"/>
          <p:nvPr/>
        </p:nvSpPr>
        <p:spPr>
          <a:xfrm>
            <a:off x="1575258" y="1543707"/>
            <a:ext cx="992935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 err="1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advanced boosting algorithm that combines gradient boosting with regularization techniques.</a:t>
            </a:r>
          </a:p>
          <a:p>
            <a:pPr algn="just"/>
            <a:endParaRPr lang="en-US" sz="28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incorporates both tree-based models and linear models to enhance performance and efficiency.</a:t>
            </a:r>
          </a:p>
          <a:p>
            <a:pPr algn="just"/>
            <a:endParaRPr lang="en-US" sz="28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uses a combination of gradient boosting and regularization strategies to prevent overfitting.</a:t>
            </a:r>
          </a:p>
          <a:p>
            <a:pPr algn="just"/>
            <a:endParaRPr lang="en-US" sz="28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known for its speed, scalability, and ability to handle large-scale datasets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00761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C7B4-48B7-A069-459D-84ED1A2C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733" y="169538"/>
            <a:ext cx="8911687" cy="1280890"/>
          </a:xfrm>
        </p:spPr>
        <p:txBody>
          <a:bodyPr/>
          <a:lstStyle/>
          <a:p>
            <a:r>
              <a:rPr lang="en-IN" b="1" dirty="0" err="1">
                <a:solidFill>
                  <a:srgbClr val="272C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A57CD-5F1D-AE72-22E2-E0D9D664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31" y="1450428"/>
            <a:ext cx="9241136" cy="506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9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11D6-8205-A73F-0862-8FF66403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35980"/>
          </a:xfrm>
        </p:spPr>
        <p:txBody>
          <a:bodyPr>
            <a:normAutofit fontScale="90000"/>
          </a:bodyPr>
          <a:lstStyle/>
          <a:p>
            <a:r>
              <a:rPr lang="en-US" sz="3200" b="1" i="0" dirty="0">
                <a:solidFill>
                  <a:srgbClr val="272C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 GBM (Light Gradient Boosting Machine</a:t>
            </a:r>
            <a: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)</a:t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7152E-1A57-77B9-DBE9-3B59F51868A9}"/>
              </a:ext>
            </a:extLst>
          </p:cNvPr>
          <p:cNvSpPr txBox="1"/>
          <p:nvPr/>
        </p:nvSpPr>
        <p:spPr>
          <a:xfrm>
            <a:off x="1634252" y="1963511"/>
            <a:ext cx="98703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 GBM is a high-performance boosting algorithm that uses a leaf-wise approach to construct decision trees.</a:t>
            </a:r>
          </a:p>
          <a:p>
            <a:endParaRPr lang="en-US" sz="28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prioritizes growing the leaf nodes that reduce the loss the most, resulting in faster training times.</a:t>
            </a:r>
          </a:p>
          <a:p>
            <a:endParaRPr lang="en-US" sz="2800" b="0" i="0" dirty="0">
              <a:solidFill>
                <a:srgbClr val="5156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5156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particularly efficient when dealing with large datasets and is widely used in competitions and industry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82706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FF87-11ED-1A72-1428-646CC247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72C3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GBM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91961-5300-50CC-EDA9-F645F728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85" y="2663000"/>
            <a:ext cx="10586710" cy="357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939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281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Roboto</vt:lpstr>
      <vt:lpstr>Times New Roman</vt:lpstr>
      <vt:lpstr>Wingdings</vt:lpstr>
      <vt:lpstr>Wingdings 3</vt:lpstr>
      <vt:lpstr>Wisp</vt:lpstr>
      <vt:lpstr>BOOSTING ALGORITHMS</vt:lpstr>
      <vt:lpstr>Introduction</vt:lpstr>
      <vt:lpstr>PowerPoint Presentation</vt:lpstr>
      <vt:lpstr>AdaBoost (Adaptive Boosting) </vt:lpstr>
      <vt:lpstr>AdaBoost  </vt:lpstr>
      <vt:lpstr>XGBoost (Extreme Gradient Boosting) </vt:lpstr>
      <vt:lpstr>XGBoost</vt:lpstr>
      <vt:lpstr>Light GBM (Light Gradient Boosting Machine) </vt:lpstr>
      <vt:lpstr>Light GBM</vt:lpstr>
      <vt:lpstr>Advantages of Boosting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 1</dc:creator>
  <cp:lastModifiedBy>admin 1</cp:lastModifiedBy>
  <cp:revision>4</cp:revision>
  <dcterms:created xsi:type="dcterms:W3CDTF">2024-09-20T07:28:16Z</dcterms:created>
  <dcterms:modified xsi:type="dcterms:W3CDTF">2025-08-12T10:46:22Z</dcterms:modified>
</cp:coreProperties>
</file>