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DEEDSHANYA%20EXC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[DEEDSHANYA EXCELL.xlsx]Sheet2!PivotTable1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'[DEEDSHANYA EXCELL.xlsx]Sheet2'!$B$3:$B$4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EXCELL.xlsx]Sheet2'!$B$5:$B$11</c:f>
              <c:numCache>
                <c:formatCode>General</c:formatCode>
                <c:ptCount val="6"/>
                <c:pt idx="2">
                  <c:v>13</c:v>
                </c:pt>
                <c:pt idx="3">
                  <c:v>91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'[DEEDSHANYA EXCELL.xlsx]Sheet2'!$C$3:$C$4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EXCELL.xlsx]Sheet2'!$C$5:$C$11</c:f>
              <c:numCache>
                <c:formatCode>General</c:formatCode>
                <c:ptCount val="6"/>
                <c:pt idx="0">
                  <c:v>2</c:v>
                </c:pt>
                <c:pt idx="2">
                  <c:v>19</c:v>
                </c:pt>
                <c:pt idx="3">
                  <c:v>150</c:v>
                </c:pt>
                <c:pt idx="4">
                  <c:v>21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'[DEEDSHANYA EXCELL.xlsx]Sheet2'!$D$3:$D$4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EXCELL.xlsx]Sheet2'!$D$5:$D$11</c:f>
              <c:numCache>
                <c:formatCode>General</c:formatCode>
                <c:ptCount val="6"/>
                <c:pt idx="0">
                  <c:v>26</c:v>
                </c:pt>
                <c:pt idx="1">
                  <c:v>1</c:v>
                </c:pt>
                <c:pt idx="2">
                  <c:v>69</c:v>
                </c:pt>
                <c:pt idx="3">
                  <c:v>340</c:v>
                </c:pt>
                <c:pt idx="4">
                  <c:v>18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tx>
            <c:strRef>
              <c:f>'[DEEDSHANYA EXCELL.xlsx]Sheet2'!$E$3:$E$4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EXCELL.xlsx]Sheet2'!$E$5:$E$11</c:f>
              <c:numCache>
                <c:formatCode>General</c:formatCode>
                <c:ptCount val="6"/>
                <c:pt idx="2">
                  <c:v>6</c:v>
                </c:pt>
                <c:pt idx="3">
                  <c:v>67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3716928"/>
        <c:axId val="373711440"/>
      </c:barChart>
      <c:catAx>
        <c:axId val="373716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3711440"/>
        <c:crosses val="autoZero"/>
        <c:auto val="1"/>
        <c:lblAlgn val="ctr"/>
        <c:lblOffset val="100"/>
        <c:noMultiLvlLbl val="0"/>
      </c:catAx>
      <c:valAx>
        <c:axId val="373711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371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894840" y="2765425"/>
            <a:ext cx="9270365" cy="2030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NAME: R. KRITHIKA</a:t>
            </a:r>
            <a:endParaRPr lang="en-US" sz="2400" dirty="0"/>
          </a:p>
          <a:p>
            <a:r>
              <a:rPr lang="en-US" sz="2400" dirty="0"/>
              <a:t>REGISTER NO: 312212718 [unm14512022j25]</a:t>
            </a:r>
            <a:endParaRPr lang="en-US" sz="2400" dirty="0"/>
          </a:p>
          <a:p>
            <a:r>
              <a:rPr lang="en-US" sz="2400" dirty="0"/>
              <a:t>DEPARTMENT: B. COM(A&amp;F)</a:t>
            </a:r>
            <a:endParaRPr lang="en-US" sz="2400" dirty="0"/>
          </a:p>
          <a:p>
            <a:r>
              <a:rPr lang="en-US" sz="2400" dirty="0"/>
              <a:t>COLLEGE: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43075" y="1371600"/>
            <a:ext cx="8302625" cy="5224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0" y="3581400"/>
            <a:ext cx="7933690" cy="492125"/>
          </a:xfrm>
        </p:spPr>
        <p:txBody>
          <a:bodyPr wrap="square"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11800" y="39624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66800" y="533400"/>
            <a:ext cx="8015605" cy="6280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2023745" y="1661160"/>
          <a:ext cx="7524750" cy="401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57400" y="1676400"/>
            <a:ext cx="7054215" cy="3482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805940" y="1552575"/>
            <a:ext cx="7338060" cy="3214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83335" y="1765300"/>
            <a:ext cx="7860665" cy="3371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27480" y="1696085"/>
            <a:ext cx="7716520" cy="2747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167380" y="1769745"/>
            <a:ext cx="7217410" cy="3465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23645" y="1493520"/>
            <a:ext cx="7920355" cy="345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438523"/>
            <a:ext cx="853401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3108</Words>
  <Application>WPS Presentation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19</cp:revision>
  <dcterms:created xsi:type="dcterms:W3CDTF">2024-03-29T15:07:00Z</dcterms:created>
  <dcterms:modified xsi:type="dcterms:W3CDTF">2024-08-30T08:17:37Z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B1274CC282EF464485E6E06371918E2A_13</vt:lpwstr>
  </property>
  <property fmtid="{D5CDD505-2E9C-101B-9397-08002B2CF9AE}" pid="5" name="KSOProductBuildVer">
    <vt:lpwstr>1033-12.2.0.17562</vt:lpwstr>
  </property>
</Properties>
</file>