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84C0B105-D9F1-7364-6412-39601CE5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89600"/>
            <a:ext cx="12191999" cy="11684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C538F-B44C-3237-BC74-C4041858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5" y="5909108"/>
            <a:ext cx="7589520" cy="77103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ASSESSMENT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D4505-1F51-F4DA-7D85-79C0DAD05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960" y="5909108"/>
            <a:ext cx="4505960" cy="77103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Krithiksri Venkatachalam   29-03-2024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526D-4EB5-ABEB-0E62-669A240E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Q10)</a:t>
            </a:r>
            <a:r>
              <a:rPr lang="en-US" dirty="0" err="1"/>
              <a:t>yearwise</a:t>
            </a:r>
            <a:r>
              <a:rPr lang="en-US" dirty="0"/>
              <a:t> hike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E78FA7-F7A7-67DD-428A-F123CC90B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7" y="1716088"/>
            <a:ext cx="8164688" cy="4592637"/>
          </a:xfrm>
        </p:spPr>
      </p:pic>
    </p:spTree>
    <p:extLst>
      <p:ext uri="{BB962C8B-B14F-4D97-AF65-F5344CB8AC3E}">
        <p14:creationId xmlns:p14="http://schemas.microsoft.com/office/powerpoint/2010/main" val="51076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1FF2-7073-E606-753D-7D68EF6B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1)Summary of gender and ethnicity distribution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E3D113-5FFC-9A44-01E0-AC38E5DF5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r="56547" b="29188"/>
          <a:stretch/>
        </p:blipFill>
        <p:spPr>
          <a:xfrm>
            <a:off x="736610" y="1554831"/>
            <a:ext cx="6579660" cy="2854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247E2-1FAD-1B08-E60F-578E6A2E4815}"/>
              </a:ext>
            </a:extLst>
          </p:cNvPr>
          <p:cNvSpPr txBox="1"/>
          <p:nvPr/>
        </p:nvSpPr>
        <p:spPr>
          <a:xfrm>
            <a:off x="7843520" y="2377440"/>
            <a:ext cx="372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four ethnicity and has average salary of 113217 and maximum 51.39% for male salary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2D2C-E803-3F4B-6DB0-CB26BD9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3)Difference in salary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01FA2C-693A-4526-BE3D-E6C08D0E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r="74715" b="34497"/>
          <a:stretch/>
        </p:blipFill>
        <p:spPr>
          <a:xfrm>
            <a:off x="477418" y="2396198"/>
            <a:ext cx="5507752" cy="3455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4DD00D-354A-A7D3-64C0-763C98C833F8}"/>
              </a:ext>
            </a:extLst>
          </p:cNvPr>
          <p:cNvSpPr txBox="1"/>
          <p:nvPr/>
        </p:nvSpPr>
        <p:spPr>
          <a:xfrm>
            <a:off x="7294880" y="3302000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the annual salary in </a:t>
            </a:r>
            <a:r>
              <a:rPr lang="en-US" dirty="0" err="1"/>
              <a:t>departmentwised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15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19D-AE3B-F6AF-3959-23553AC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4)Highest number of employees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D1FB97-2FEA-8886-A4EF-710BAA07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81434" b="43789"/>
          <a:stretch/>
        </p:blipFill>
        <p:spPr>
          <a:xfrm>
            <a:off x="1034327" y="1808479"/>
            <a:ext cx="6514553" cy="4366440"/>
          </a:xfrm>
        </p:spPr>
      </p:pic>
    </p:spTree>
    <p:extLst>
      <p:ext uri="{BB962C8B-B14F-4D97-AF65-F5344CB8AC3E}">
        <p14:creationId xmlns:p14="http://schemas.microsoft.com/office/powerpoint/2010/main" val="344632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BA1B-3D8C-1287-16A8-3A5B1BE8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5)Age range-45-54 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F4A4AE-5805-AF7B-B4A2-9D1F24A3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7" r="82305" b="45116"/>
          <a:stretch/>
        </p:blipFill>
        <p:spPr>
          <a:xfrm>
            <a:off x="877954" y="2234759"/>
            <a:ext cx="4272113" cy="2388482"/>
          </a:xfrm>
        </p:spPr>
      </p:pic>
    </p:spTree>
    <p:extLst>
      <p:ext uri="{BB962C8B-B14F-4D97-AF65-F5344CB8AC3E}">
        <p14:creationId xmlns:p14="http://schemas.microsoft.com/office/powerpoint/2010/main" val="305445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CE3A-3192-C641-B237-7E3B3371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Q6)Bonus average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61DE28-60CE-E53A-9107-94A9F55EF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0" r="68939" b="13100"/>
          <a:stretch/>
        </p:blipFill>
        <p:spPr>
          <a:xfrm>
            <a:off x="1751120" y="2175641"/>
            <a:ext cx="4428964" cy="3836276"/>
          </a:xfrm>
        </p:spPr>
      </p:pic>
    </p:spTree>
    <p:extLst>
      <p:ext uri="{BB962C8B-B14F-4D97-AF65-F5344CB8AC3E}">
        <p14:creationId xmlns:p14="http://schemas.microsoft.com/office/powerpoint/2010/main" val="155359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E789-183F-AC1C-68FB-1287CF1A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Q8)Primary reasons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6A8D9-2E99-D1DE-C678-727DE71B0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7" y="1716088"/>
            <a:ext cx="8164688" cy="4592637"/>
          </a:xfrm>
        </p:spPr>
      </p:pic>
    </p:spTree>
    <p:extLst>
      <p:ext uri="{BB962C8B-B14F-4D97-AF65-F5344CB8AC3E}">
        <p14:creationId xmlns:p14="http://schemas.microsoft.com/office/powerpoint/2010/main" val="182513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E85-DF80-A420-CE74-59E87CFB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Q7)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945C06-AFA9-9289-4575-AEDFCF32C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7" y="1716088"/>
            <a:ext cx="8164688" cy="4592637"/>
          </a:xfrm>
        </p:spPr>
      </p:pic>
    </p:spTree>
    <p:extLst>
      <p:ext uri="{BB962C8B-B14F-4D97-AF65-F5344CB8AC3E}">
        <p14:creationId xmlns:p14="http://schemas.microsoft.com/office/powerpoint/2010/main" val="181762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2469-314C-3BD9-1EE8-29547718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Q9)</a:t>
            </a:r>
            <a:r>
              <a:rPr lang="en-US"/>
              <a:t>departmentwise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22802D-EE98-FC8A-1359-39CBFFDDC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7" y="1716088"/>
            <a:ext cx="8164688" cy="4592637"/>
          </a:xfrm>
        </p:spPr>
      </p:pic>
    </p:spTree>
    <p:extLst>
      <p:ext uri="{BB962C8B-B14F-4D97-AF65-F5344CB8AC3E}">
        <p14:creationId xmlns:p14="http://schemas.microsoft.com/office/powerpoint/2010/main" val="258316034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ASSESSMENT</vt:lpstr>
      <vt:lpstr>1)Summary of gender and ethnicity distribution</vt:lpstr>
      <vt:lpstr>3)Difference in salary</vt:lpstr>
      <vt:lpstr>4)Highest number of employees</vt:lpstr>
      <vt:lpstr>5)Age range-45-54 </vt:lpstr>
      <vt:lpstr>Q6)Bonus average</vt:lpstr>
      <vt:lpstr>Q8)Primary reasons</vt:lpstr>
      <vt:lpstr>Q7)</vt:lpstr>
      <vt:lpstr>Q9)departmentwise</vt:lpstr>
      <vt:lpstr>Q10)yearwise hike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Krithiksri Venkatachalam</dc:creator>
  <cp:lastModifiedBy>Krithiksri Venkatachalam</cp:lastModifiedBy>
  <cp:revision>2</cp:revision>
  <dcterms:created xsi:type="dcterms:W3CDTF">2024-03-29T04:23:04Z</dcterms:created>
  <dcterms:modified xsi:type="dcterms:W3CDTF">2024-03-29T06:09:30Z</dcterms:modified>
</cp:coreProperties>
</file>