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71"/>
  </p:normalViewPr>
  <p:slideViewPr>
    <p:cSldViewPr snapToGrid="0" snapToObjects="1">
      <p:cViewPr varScale="1">
        <p:scale>
          <a:sx n="74" d="100"/>
          <a:sy n="74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tivateco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113" y="2669216"/>
            <a:ext cx="6146672" cy="846197"/>
          </a:xfrm>
        </p:spPr>
        <p:txBody>
          <a:bodyPr>
            <a:normAutofit fontScale="90000"/>
          </a:bodyPr>
          <a:lstStyle/>
          <a:p>
            <a:r>
              <a:rPr lang="en-US" dirty="0"/>
              <a:t>New York City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9209929" cy="977621"/>
          </a:xfrm>
        </p:spPr>
        <p:txBody>
          <a:bodyPr>
            <a:normAutofit/>
          </a:bodyPr>
          <a:lstStyle/>
          <a:p>
            <a:r>
              <a:rPr lang="en-US" sz="1400" dirty="0" err="1"/>
              <a:t>Abhinay</a:t>
            </a:r>
            <a:r>
              <a:rPr lang="en-US" sz="1400" dirty="0"/>
              <a:t> </a:t>
            </a:r>
            <a:r>
              <a:rPr lang="en-US" sz="1400" dirty="0" err="1"/>
              <a:t>Imandi</a:t>
            </a:r>
            <a:r>
              <a:rPr lang="en-US" sz="1400" dirty="0"/>
              <a:t>    Ryan </a:t>
            </a:r>
            <a:r>
              <a:rPr lang="en-US" sz="1400" dirty="0" err="1"/>
              <a:t>kozlowski</a:t>
            </a:r>
            <a:r>
              <a:rPr lang="en-US" sz="1400" dirty="0"/>
              <a:t>     Adam </a:t>
            </a:r>
            <a:r>
              <a:rPr lang="en-US" sz="1400" dirty="0" err="1"/>
              <a:t>Olderr</a:t>
            </a:r>
            <a:r>
              <a:rPr lang="en-US" sz="1400" dirty="0"/>
              <a:t>    </a:t>
            </a:r>
            <a:r>
              <a:rPr lang="en-US" sz="1400" dirty="0" err="1"/>
              <a:t>Everardo</a:t>
            </a:r>
            <a:r>
              <a:rPr lang="en-US" sz="1400" dirty="0"/>
              <a:t> </a:t>
            </a:r>
            <a:r>
              <a:rPr lang="en-US" sz="1400"/>
              <a:t>Marquez    </a:t>
            </a:r>
            <a:r>
              <a:rPr lang="en-US" sz="1400" dirty="0" err="1"/>
              <a:t>Krithin</a:t>
            </a:r>
            <a:r>
              <a:rPr lang="en-US" sz="1400" dirty="0"/>
              <a:t> </a:t>
            </a:r>
            <a:r>
              <a:rPr lang="en-US" sz="1400" dirty="0" err="1"/>
              <a:t>Venkatesh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674200" y="5261810"/>
            <a:ext cx="282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 Email</a:t>
            </a:r>
          </a:p>
          <a:p>
            <a:r>
              <a:rPr lang="en-US" dirty="0"/>
              <a:t>z1856513@students.niu.edu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CD9B409-1BE2-418F-83D7-2EC285FB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779" y="2669216"/>
            <a:ext cx="2749370" cy="7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1" y="469557"/>
            <a:ext cx="536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YORK CITY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195" y="1050324"/>
            <a:ext cx="111210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195" y="1115888"/>
            <a:ext cx="10972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/>
              <a:t>New York City has a population of roughly 8.623 million people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/>
              <a:t>NYCDOT says that 56% of all automobile trips are under 3 miles in distance, and 22% are under 1 mile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/>
              <a:t>55% of New York City residents use public transportation, whereas 28% of citizens own a private vehicle such as a car, van, truck, or motorcycle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/>
              <a:t>New York City is comprised of five harbors which increases the need for transportation because the influx of commerce brings more people to the city everyday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832" y="1695011"/>
            <a:ext cx="67489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sz="2400" dirty="0" err="1"/>
              <a:t>citiBike</a:t>
            </a:r>
            <a:r>
              <a:rPr lang="en-US" sz="2400" dirty="0"/>
              <a:t> program was introduced to New York City May 23, 2013 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sz="2400" dirty="0"/>
              <a:t>At the time of its debut, the 6,000 bikes in the </a:t>
            </a:r>
            <a:r>
              <a:rPr lang="en-US" sz="2400" dirty="0" err="1"/>
              <a:t>citiBike</a:t>
            </a:r>
            <a:r>
              <a:rPr lang="en-US" sz="2400" dirty="0"/>
              <a:t> program made NYC the largest bike share program in America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sz="2400" dirty="0"/>
              <a:t>Citi Bike is operated by </a:t>
            </a:r>
            <a:r>
              <a:rPr lang="en-US" sz="2400" dirty="0">
                <a:hlinkClick r:id="rId2"/>
              </a:rPr>
              <a:t>Motivate</a:t>
            </a:r>
            <a:r>
              <a:rPr lang="en-US" sz="2400" dirty="0"/>
              <a:t>, the global leader in bike share. A full-service bike share operator and technology innovator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r>
              <a:rPr lang="en-US" sz="2400" dirty="0"/>
              <a:t>Bike share was created to reduce emissions, road wear, collisions, traffic congestion, public health</a:t>
            </a:r>
          </a:p>
          <a:p>
            <a:pPr marL="285750" lvl="0" indent="-285750" defTabSz="914400">
              <a:buFont typeface="Arial" charset="0"/>
              <a:buChar char="•"/>
              <a:defRPr/>
            </a:pPr>
            <a:endParaRPr lang="en-US" sz="2400" dirty="0"/>
          </a:p>
          <a:p>
            <a:pPr marL="285750" lvl="0" indent="-285750" defTabSz="914400">
              <a:buFont typeface="Arial" charset="0"/>
              <a:buChar char="•"/>
              <a:defRPr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90832" y="402349"/>
            <a:ext cx="1014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Bike share program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832" y="1048680"/>
            <a:ext cx="111210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64379" y="1346886"/>
            <a:ext cx="4147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HOW DOES IT WORK?</a:t>
            </a:r>
          </a:p>
          <a:p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Locate a </a:t>
            </a:r>
            <a:r>
              <a:rPr lang="en-US" sz="2000" dirty="0" err="1"/>
              <a:t>citiBike</a:t>
            </a:r>
            <a:r>
              <a:rPr lang="en-US" sz="2000" dirty="0"/>
              <a:t> station via the app or in person.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There are </a:t>
            </a:r>
            <a:r>
              <a:rPr lang="en-US" sz="2000" dirty="0" err="1"/>
              <a:t>citiBike</a:t>
            </a:r>
            <a:r>
              <a:rPr lang="en-US" sz="2000" dirty="0"/>
              <a:t> docks, and </a:t>
            </a:r>
            <a:r>
              <a:rPr lang="en-US" sz="2000" dirty="0" err="1"/>
              <a:t>dockless</a:t>
            </a:r>
            <a:r>
              <a:rPr lang="en-US" sz="2000" dirty="0"/>
              <a:t> bikes that allow you to leave the bike anywhere in the area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Buy a day pass or a membership and enter the ride code or member key into the bike and it is ready to go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2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242D9-8FF2-4896-B617-DBA4FAFC50EF}"/>
              </a:ext>
            </a:extLst>
          </p:cNvPr>
          <p:cNvSpPr txBox="1"/>
          <p:nvPr/>
        </p:nvSpPr>
        <p:spPr>
          <a:xfrm>
            <a:off x="425003" y="230626"/>
            <a:ext cx="164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C1243-8EF6-4145-803F-44A0B7F8A50C}"/>
              </a:ext>
            </a:extLst>
          </p:cNvPr>
          <p:cNvSpPr/>
          <p:nvPr/>
        </p:nvSpPr>
        <p:spPr>
          <a:xfrm>
            <a:off x="425003" y="876957"/>
            <a:ext cx="111210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3036E-984C-475E-8649-5A8BC9F635A5}"/>
              </a:ext>
            </a:extLst>
          </p:cNvPr>
          <p:cNvSpPr txBox="1"/>
          <p:nvPr/>
        </p:nvSpPr>
        <p:spPr>
          <a:xfrm>
            <a:off x="425003" y="1365161"/>
            <a:ext cx="11121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CitiBike</a:t>
            </a:r>
            <a:r>
              <a:rPr lang="en-US"/>
              <a:t> for </a:t>
            </a:r>
            <a:r>
              <a:rPr lang="en-US" dirty="0"/>
              <a:t>the New York Commute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checking on the average usage of bike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on the increasing subscribers and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the total number of bikes and stations over the years</a:t>
            </a:r>
          </a:p>
          <a:p>
            <a:endParaRPr lang="en-US" dirty="0"/>
          </a:p>
          <a:p>
            <a:r>
              <a:rPr lang="en-US" dirty="0"/>
              <a:t>To what extent people are using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bikes rides between the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9" y="1781047"/>
            <a:ext cx="5764811" cy="3403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794" y="1079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Subscribers vs Customers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89" y="1781047"/>
            <a:ext cx="5764811" cy="3403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1294" y="1122461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citiBike</a:t>
            </a:r>
            <a:r>
              <a:rPr lang="en-US" dirty="0"/>
              <a:t> stations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0289" y="1450126"/>
            <a:ext cx="28942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71294" y="1473479"/>
            <a:ext cx="28942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0460"/>
            <a:ext cx="5390147" cy="3798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60" y="1617781"/>
            <a:ext cx="5408140" cy="3810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279400"/>
            <a:ext cx="114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Bike usage &amp; number of available bikes by season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259" y="925731"/>
            <a:ext cx="111210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68572-5839-450E-B658-6678D7B3E8DF}"/>
              </a:ext>
            </a:extLst>
          </p:cNvPr>
          <p:cNvSpPr txBox="1"/>
          <p:nvPr/>
        </p:nvSpPr>
        <p:spPr>
          <a:xfrm>
            <a:off x="5087155" y="2099256"/>
            <a:ext cx="467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1991472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844</TotalTime>
  <Words>286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New York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Bike sharing program</dc:title>
  <dc:creator>Ryan Kozlowski</dc:creator>
  <cp:lastModifiedBy>Abhinay I.V.V.N.</cp:lastModifiedBy>
  <cp:revision>26</cp:revision>
  <dcterms:created xsi:type="dcterms:W3CDTF">2019-03-06T08:05:51Z</dcterms:created>
  <dcterms:modified xsi:type="dcterms:W3CDTF">2019-03-06T23:15:31Z</dcterms:modified>
</cp:coreProperties>
</file>