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53781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20101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69514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094006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995664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1057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12867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46887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864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956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1323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3194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753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215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565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0346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123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40820E33-26B3-A80E-9D0D-C1AA1D1549F8}"/>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310256344"/>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rgbClr val="FF9966"/>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FF9966"/>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dirty="0">
                <a:solidFill>
                  <a:schemeClr val="accent5">
                    <a:lumMod val="60000"/>
                    <a:lumOff val="40000"/>
                  </a:schemeClr>
                </a:solidFill>
                <a:latin typeface="Arial"/>
                <a:cs typeface="Arial"/>
              </a:rPr>
              <a:t>1. Krithivarsha I -College Of Engineering, Guindy-Department of Computer Science and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95740" y="271669"/>
            <a:ext cx="10131425" cy="1456267"/>
          </a:xfrm>
        </p:spPr>
        <p:txBody>
          <a:bodyPr>
            <a:normAutofit/>
          </a:bodyPr>
          <a:lstStyle/>
          <a:p>
            <a:r>
              <a:rPr lang="en-US" sz="4400" b="1" dirty="0">
                <a:solidFill>
                  <a:srgbClr val="FF9966"/>
                </a:solidFill>
                <a:latin typeface="Arial"/>
                <a:ea typeface="+mj-lt"/>
                <a:cs typeface="Arial"/>
              </a:rPr>
              <a:t>Conclusion</a:t>
            </a:r>
            <a:endParaRPr lang="en-US" dirty="0">
              <a:solidFill>
                <a:srgbClr val="FF9966"/>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63600"/>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FF9966"/>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FF9966"/>
                </a:solidFill>
                <a:latin typeface="Arial"/>
                <a:ea typeface="+mj-lt"/>
                <a:cs typeface="Arial"/>
              </a:rPr>
              <a:t>References</a:t>
            </a:r>
            <a:endParaRPr lang="en-US" dirty="0">
              <a:solidFill>
                <a:srgbClr val="FF9966"/>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r>
              <a:rPr lang="en-IN" sz="2400" dirty="0">
                <a:ea typeface="+mn-lt"/>
                <a:cs typeface="+mn-lt"/>
              </a:rPr>
              <a:t>Brownlee, Jason. "How to Develop a Keylogger in Python." Machine Learning Mastery, 2020. [Online]. </a:t>
            </a:r>
            <a:r>
              <a:rPr lang="en-IN" sz="2400" dirty="0" err="1">
                <a:ea typeface="+mn-lt"/>
                <a:cs typeface="+mn-lt"/>
              </a:rPr>
              <a:t>Available</a:t>
            </a:r>
            <a:r>
              <a:rPr lang="en-IN" sz="2400" dirty="0" err="1">
                <a:solidFill>
                  <a:srgbClr val="C573D2"/>
                </a:solidFill>
                <a:ea typeface="+mn-lt"/>
                <a:cs typeface="+mn-lt"/>
                <a:hlinkClick r:id="rId2">
                  <a:extLst>
                    <a:ext uri="{A12FA001-AC4F-418D-AE19-62706E023703}">
                      <ahyp:hlinkClr xmlns:ahyp="http://schemas.microsoft.com/office/drawing/2018/hyperlinkcolor" val="tx"/>
                    </a:ext>
                  </a:extLst>
                </a:hlinkClick>
              </a:rPr>
              <a:t>:.https</a:t>
            </a:r>
            <a:r>
              <a:rPr lang="en-IN" sz="2400" dirty="0">
                <a:ea typeface="+mn-lt"/>
                <a:cs typeface="+mn-lt"/>
                <a:hlinkClick r:id="rId2">
                  <a:extLst>
                    <a:ext uri="{A12FA001-AC4F-418D-AE19-62706E023703}">
                      <ahyp:hlinkClr xmlns:ahyp="http://schemas.microsoft.com/office/drawing/2018/hyperlinkcolor" val="tx"/>
                    </a:ext>
                  </a:extLst>
                </a:hlinkClick>
              </a:rPr>
              <a:t>://machinelearningmastery.com/how-to-develop-a-keylogger-in-python/</a:t>
            </a:r>
            <a:endParaRPr lang="en-IN" sz="2400" dirty="0">
              <a:ea typeface="+mn-lt"/>
              <a:cs typeface="+mn-lt"/>
            </a:endParaRPr>
          </a:p>
          <a:p>
            <a:pPr marL="305435" indent="-305435"/>
            <a:r>
              <a:rPr lang="en-IN" sz="2400" dirty="0">
                <a:ea typeface="+mn-lt"/>
                <a:cs typeface="+mn-lt"/>
              </a:rPr>
              <a:t>McKinney, Wes. "Python for Data Analysis." O'Reilly Media, 2017.</a:t>
            </a:r>
          </a:p>
          <a:p>
            <a:pPr marL="305435" indent="-305435"/>
            <a:r>
              <a:rPr lang="en-IN" sz="2400" dirty="0" err="1">
                <a:ea typeface="+mn-lt"/>
                <a:cs typeface="+mn-lt"/>
              </a:rPr>
              <a:t>Pedregosa</a:t>
            </a:r>
            <a:r>
              <a:rPr lang="en-IN" sz="2400" dirty="0">
                <a:ea typeface="+mn-lt"/>
                <a:cs typeface="+mn-lt"/>
              </a:rPr>
              <a:t>, F. et al. "Scikit-learn: Machine Learning in Python." Journal of Machine Learning Research, vol. 12, pp. 2825-2830, 2011.</a:t>
            </a:r>
          </a:p>
          <a:p>
            <a:pPr marL="305435" indent="-305435"/>
            <a:r>
              <a:rPr lang="en-IN" sz="2400" dirty="0">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FF9966"/>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FF9966"/>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509498"/>
            <a:ext cx="10131425" cy="1456267"/>
          </a:xfrm>
        </p:spPr>
        <p:txBody>
          <a:bodyPr>
            <a:normAutofit/>
          </a:bodyPr>
          <a:lstStyle/>
          <a:p>
            <a:r>
              <a:rPr lang="en-US" sz="4400" b="1" dirty="0">
                <a:solidFill>
                  <a:srgbClr val="FF9966"/>
                </a:solidFill>
                <a:latin typeface="Arial" panose="020B0604020202020204" pitchFamily="34" charset="0"/>
                <a:cs typeface="Arial" panose="020B0604020202020204" pitchFamily="34" charset="0"/>
              </a:rPr>
              <a:t>Problem Statement</a:t>
            </a:r>
            <a:endParaRPr lang="en-US" sz="4400" dirty="0">
              <a:solidFill>
                <a:srgbClr val="FF9966"/>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9257" y="0"/>
            <a:ext cx="10131425" cy="1456267"/>
          </a:xfrm>
        </p:spPr>
        <p:txBody>
          <a:bodyPr>
            <a:normAutofit/>
          </a:bodyPr>
          <a:lstStyle/>
          <a:p>
            <a:r>
              <a:rPr lang="en-US" sz="4400" b="1" dirty="0">
                <a:solidFill>
                  <a:srgbClr val="FF9966"/>
                </a:solidFill>
                <a:latin typeface="Arial" panose="020B0604020202020204" pitchFamily="34" charset="0"/>
                <a:cs typeface="Arial" panose="020B0604020202020204" pitchFamily="34" charset="0"/>
              </a:rPr>
              <a:t>Proposed Solution</a:t>
            </a:r>
            <a:endParaRPr lang="en-US" sz="4400" dirty="0">
              <a:solidFill>
                <a:srgbClr val="FF9966"/>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046052"/>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rgbClr val="FF9966"/>
                </a:solidFill>
                <a:latin typeface="Arial"/>
                <a:ea typeface="+mj-lt"/>
                <a:cs typeface="Arial"/>
              </a:rPr>
              <a:t>System  Approach</a:t>
            </a:r>
            <a:endParaRPr lang="en-US" sz="4400" dirty="0">
              <a:solidFill>
                <a:srgbClr val="FF9966"/>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t>System Requirements:</a:t>
            </a:r>
          </a:p>
          <a:p>
            <a:r>
              <a:rPr lang="en-IN" sz="1800" b="1" dirty="0"/>
              <a:t>Software Requirements:</a:t>
            </a:r>
          </a:p>
          <a:p>
            <a:pPr lvl="2"/>
            <a:r>
              <a:rPr lang="en-US" sz="1400" b="1" dirty="0"/>
              <a:t>Python 3.x environment</a:t>
            </a:r>
          </a:p>
          <a:p>
            <a:pPr lvl="2"/>
            <a:r>
              <a:rPr lang="en-US" sz="1400" b="1" dirty="0" err="1"/>
              <a:t>tkinter</a:t>
            </a:r>
            <a:r>
              <a:rPr lang="en-US" sz="1400" b="1" dirty="0"/>
              <a:t> library for GUI development</a:t>
            </a:r>
          </a:p>
          <a:p>
            <a:pPr lvl="2"/>
            <a:r>
              <a:rPr lang="en-US" sz="1400" b="1" dirty="0" err="1"/>
              <a:t>pynput</a:t>
            </a:r>
            <a:r>
              <a:rPr lang="en-US" sz="1400" b="1" dirty="0"/>
              <a:t> library for capturing keyboard events</a:t>
            </a:r>
            <a:endParaRPr lang="en-IN" sz="1400" b="1" dirty="0"/>
          </a:p>
          <a:p>
            <a:r>
              <a:rPr lang="en-IN" sz="1800" b="1" dirty="0"/>
              <a:t>Hardware Requirements:</a:t>
            </a:r>
          </a:p>
          <a:p>
            <a:pPr lvl="2"/>
            <a:r>
              <a:rPr lang="en-US" sz="1200" b="1" dirty="0"/>
              <a:t>Standard computer or laptop with compatible operating system (Windows, macOS, Linux)</a:t>
            </a:r>
            <a:endParaRPr lang="en-IN" sz="1200" b="1" dirty="0"/>
          </a:p>
          <a:p>
            <a:r>
              <a:rPr lang="en-IN" sz="1800" b="1" dirty="0"/>
              <a:t>Library Required:</a:t>
            </a:r>
          </a:p>
          <a:p>
            <a:pPr lvl="2"/>
            <a:r>
              <a:rPr lang="en-US" sz="1400" b="1" dirty="0" err="1"/>
              <a:t>tkinter</a:t>
            </a:r>
            <a:r>
              <a:rPr lang="en-US" sz="1400" b="1" dirty="0"/>
              <a:t>: Used for GUI development to create the application's user interface.</a:t>
            </a:r>
          </a:p>
          <a:p>
            <a:pPr lvl="2"/>
            <a:r>
              <a:rPr lang="en-US" sz="1400" b="1" dirty="0" err="1"/>
              <a:t>pynput</a:t>
            </a:r>
            <a:r>
              <a:rPr lang="en-US" sz="1400" b="1" dirty="0"/>
              <a:t>: Required for capturing keyboard events and implementing keylogging functionality.</a:t>
            </a:r>
            <a:endParaRPr lang="en-IN" sz="14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0"/>
            <a:ext cx="10131425" cy="1456267"/>
          </a:xfrm>
        </p:spPr>
        <p:txBody>
          <a:bodyPr>
            <a:normAutofit/>
          </a:bodyPr>
          <a:lstStyle/>
          <a:p>
            <a:r>
              <a:rPr lang="en-US" sz="4400" b="1" dirty="0">
                <a:solidFill>
                  <a:srgbClr val="FF9966"/>
                </a:solidFill>
                <a:latin typeface="Arial"/>
                <a:ea typeface="+mj-lt"/>
                <a:cs typeface="Arial"/>
              </a:rPr>
              <a:t>Algorithm &amp; Deployment</a:t>
            </a:r>
            <a:endParaRPr lang="en-US" dirty="0">
              <a:solidFill>
                <a:srgbClr val="FF9966"/>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251791"/>
            <a:ext cx="10131425" cy="1456267"/>
          </a:xfrm>
        </p:spPr>
        <p:txBody>
          <a:bodyPr>
            <a:normAutofit/>
          </a:bodyPr>
          <a:lstStyle/>
          <a:p>
            <a:r>
              <a:rPr lang="en-US" sz="4400" b="1" dirty="0">
                <a:solidFill>
                  <a:srgbClr val="FF9966"/>
                </a:solidFill>
                <a:latin typeface="Arial"/>
                <a:ea typeface="+mj-lt"/>
                <a:cs typeface="Arial"/>
              </a:rPr>
              <a:t>Result</a:t>
            </a:r>
            <a:endParaRPr lang="en-US" dirty="0">
              <a:solidFill>
                <a:srgbClr val="FF9966"/>
              </a:solidFill>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3D90EF12-DA5C-56A7-122F-21BCF3492192}"/>
              </a:ext>
            </a:extLst>
          </p:cNvPr>
          <p:cNvPicPr>
            <a:picLocks noChangeAspect="1"/>
          </p:cNvPicPr>
          <p:nvPr/>
        </p:nvPicPr>
        <p:blipFill>
          <a:blip r:embed="rId2"/>
          <a:stretch>
            <a:fillRect/>
          </a:stretch>
        </p:blipFill>
        <p:spPr>
          <a:xfrm>
            <a:off x="2779367" y="2435087"/>
            <a:ext cx="6633265" cy="38268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46</TotalTime>
  <Words>970</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Krithi Varsha</dc:creator>
  <cp:lastModifiedBy>Krithi Varsha</cp:lastModifiedBy>
  <cp:revision>25</cp:revision>
  <dcterms:created xsi:type="dcterms:W3CDTF">2021-05-26T16:50:10Z</dcterms:created>
  <dcterms:modified xsi:type="dcterms:W3CDTF">2024-04-08T16:45:09Z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