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8" r:id="rId12"/>
    <p:sldId id="270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7FE88-A194-74BB-A62D-6B8E256D8725}" v="955" dt="2022-11-12T12:41:19.344"/>
    <p1510:client id="{415BC2B3-14BA-449A-8A06-C3FBFF43B675}" v="1730" dt="2022-11-10T16:03:43.362"/>
    <p1510:client id="{5D818015-373A-E3A2-C0AF-BEF247765603}" v="724" dt="2022-11-12T11:50:25.382"/>
    <p1510:client id="{D947DCCF-CF76-4A17-80DE-55C6CD2B60B0}" v="292" dt="2022-11-08T07:15:05.989"/>
    <p1510:client id="{E001ECED-A19D-74AE-4C93-DFBE8F42B7B7}" v="1" dt="2022-11-12T12:59:22.503"/>
    <p1510:client id="{E8DB8014-DE80-2343-540A-09AF2E200E63}" v="1135" dt="2022-11-12T13:06:17.796"/>
    <p1510:client id="{F30A7AEB-AD5B-DF30-A35E-80C772BC2444}" v="34" dt="2022-11-12T10:39: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AA2586-E633-4C9B-B7EC-4C5FEEA8326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2E07B3-BA7A-4636-8CB2-A832F8E7CA22}">
      <dgm:prSet/>
      <dgm:spPr/>
      <dgm:t>
        <a:bodyPr/>
        <a:lstStyle/>
        <a:p>
          <a:r>
            <a:rPr lang="en-GB"/>
            <a:t>Attacking tools available very easily</a:t>
          </a:r>
          <a:endParaRPr lang="en-US"/>
        </a:p>
      </dgm:t>
    </dgm:pt>
    <dgm:pt modelId="{E21070FE-0CDD-4E70-97BE-3D511FF1763E}" type="parTrans" cxnId="{7B7F5648-2C13-4C8B-A739-6935F5F04ACD}">
      <dgm:prSet/>
      <dgm:spPr/>
      <dgm:t>
        <a:bodyPr/>
        <a:lstStyle/>
        <a:p>
          <a:endParaRPr lang="en-US"/>
        </a:p>
      </dgm:t>
    </dgm:pt>
    <dgm:pt modelId="{25B8E866-B8A8-4422-83E1-20068886FCBA}" type="sibTrans" cxnId="{7B7F5648-2C13-4C8B-A739-6935F5F04ACD}">
      <dgm:prSet/>
      <dgm:spPr/>
      <dgm:t>
        <a:bodyPr/>
        <a:lstStyle/>
        <a:p>
          <a:endParaRPr lang="en-US"/>
        </a:p>
      </dgm:t>
    </dgm:pt>
    <dgm:pt modelId="{DD537F6E-BAC3-4134-BE0D-AC37E647AE8C}">
      <dgm:prSet/>
      <dgm:spPr/>
      <dgm:t>
        <a:bodyPr/>
        <a:lstStyle/>
        <a:p>
          <a:r>
            <a:rPr lang="en-GB"/>
            <a:t>Lack of actionable threat intelligence</a:t>
          </a:r>
          <a:endParaRPr lang="en-US"/>
        </a:p>
      </dgm:t>
    </dgm:pt>
    <dgm:pt modelId="{16C5A691-142F-4D15-9308-BB6852DDEDB7}" type="parTrans" cxnId="{BB8A1E54-0048-475E-96D9-D79DF2CC33ED}">
      <dgm:prSet/>
      <dgm:spPr/>
      <dgm:t>
        <a:bodyPr/>
        <a:lstStyle/>
        <a:p>
          <a:endParaRPr lang="en-US"/>
        </a:p>
      </dgm:t>
    </dgm:pt>
    <dgm:pt modelId="{E78847D5-0D7B-4386-8611-226FF6DBD859}" type="sibTrans" cxnId="{BB8A1E54-0048-475E-96D9-D79DF2CC33ED}">
      <dgm:prSet/>
      <dgm:spPr/>
      <dgm:t>
        <a:bodyPr/>
        <a:lstStyle/>
        <a:p>
          <a:endParaRPr lang="en-US"/>
        </a:p>
      </dgm:t>
    </dgm:pt>
    <dgm:pt modelId="{E3E98925-D208-48D9-8568-82A11BA33056}">
      <dgm:prSet/>
      <dgm:spPr/>
      <dgm:t>
        <a:bodyPr/>
        <a:lstStyle/>
        <a:p>
          <a:r>
            <a:rPr lang="en-GB"/>
            <a:t>Attacker's modus-operandi detection</a:t>
          </a:r>
          <a:endParaRPr lang="en-US"/>
        </a:p>
      </dgm:t>
    </dgm:pt>
    <dgm:pt modelId="{83D0DF49-4732-45C8-8EAF-A8022DEFA787}" type="parTrans" cxnId="{FC62CEAE-C8C0-4B50-9BEC-BF4E9E6394DD}">
      <dgm:prSet/>
      <dgm:spPr/>
      <dgm:t>
        <a:bodyPr/>
        <a:lstStyle/>
        <a:p>
          <a:endParaRPr lang="en-US"/>
        </a:p>
      </dgm:t>
    </dgm:pt>
    <dgm:pt modelId="{5503B6BB-8977-417F-97A3-652B4A2E2C75}" type="sibTrans" cxnId="{FC62CEAE-C8C0-4B50-9BEC-BF4E9E6394DD}">
      <dgm:prSet/>
      <dgm:spPr/>
      <dgm:t>
        <a:bodyPr/>
        <a:lstStyle/>
        <a:p>
          <a:endParaRPr lang="en-US"/>
        </a:p>
      </dgm:t>
    </dgm:pt>
    <dgm:pt modelId="{C5E6A321-0BA2-4A3D-81CD-6292ECF00AD3}">
      <dgm:prSet/>
      <dgm:spPr/>
      <dgm:t>
        <a:bodyPr/>
        <a:lstStyle/>
        <a:p>
          <a:r>
            <a:rPr lang="en-GB"/>
            <a:t>Quick Response from SoC Analysts</a:t>
          </a:r>
          <a:endParaRPr lang="en-US"/>
        </a:p>
      </dgm:t>
    </dgm:pt>
    <dgm:pt modelId="{05101835-75DF-4397-9BC8-0A4FACF7A175}" type="parTrans" cxnId="{9ABAB2CD-FACA-4B93-8584-3080E60FAD6E}">
      <dgm:prSet/>
      <dgm:spPr/>
      <dgm:t>
        <a:bodyPr/>
        <a:lstStyle/>
        <a:p>
          <a:endParaRPr lang="en-US"/>
        </a:p>
      </dgm:t>
    </dgm:pt>
    <dgm:pt modelId="{D46DF381-4E1F-4C0E-B11A-8C8EA62B80DD}" type="sibTrans" cxnId="{9ABAB2CD-FACA-4B93-8584-3080E60FAD6E}">
      <dgm:prSet/>
      <dgm:spPr/>
      <dgm:t>
        <a:bodyPr/>
        <a:lstStyle/>
        <a:p>
          <a:endParaRPr lang="en-US"/>
        </a:p>
      </dgm:t>
    </dgm:pt>
    <dgm:pt modelId="{AB698BBA-6842-4973-BFB8-A1A1AFD46D19}">
      <dgm:prSet phldr="0"/>
      <dgm:spPr/>
      <dgm:t>
        <a:bodyPr/>
        <a:lstStyle/>
        <a:p>
          <a:pPr rtl="0"/>
          <a:r>
            <a:rPr lang="en-GB">
              <a:latin typeface="Avenir Next LT Pro Light" panose="020F0302020204030204"/>
            </a:rPr>
            <a:t>Traditional ways not very efficient in detecting manual/automated attacks</a:t>
          </a:r>
        </a:p>
      </dgm:t>
    </dgm:pt>
    <dgm:pt modelId="{9AB99EF8-1257-4FCF-8E6D-DCCCAAAD1ABC}" type="parTrans" cxnId="{143B4EB1-3DFB-40CF-BFDE-4C243EF80F40}">
      <dgm:prSet/>
      <dgm:spPr/>
    </dgm:pt>
    <dgm:pt modelId="{3ABA939F-0DE0-431D-A8E1-AFF3BB61744A}" type="sibTrans" cxnId="{143B4EB1-3DFB-40CF-BFDE-4C243EF80F40}">
      <dgm:prSet/>
      <dgm:spPr/>
    </dgm:pt>
    <dgm:pt modelId="{C7983C30-3D4A-49BC-AB35-BBFB46B914C0}" type="pres">
      <dgm:prSet presAssocID="{C8AA2586-E633-4C9B-B7EC-4C5FEEA83263}" presName="diagram" presStyleCnt="0">
        <dgm:presLayoutVars>
          <dgm:dir/>
          <dgm:resizeHandles val="exact"/>
        </dgm:presLayoutVars>
      </dgm:prSet>
      <dgm:spPr/>
    </dgm:pt>
    <dgm:pt modelId="{BD5F9D4D-B6C8-46AA-8FFF-618C542C7CFE}" type="pres">
      <dgm:prSet presAssocID="{112E07B3-BA7A-4636-8CB2-A832F8E7CA22}" presName="node" presStyleLbl="node1" presStyleIdx="0" presStyleCnt="5">
        <dgm:presLayoutVars>
          <dgm:bulletEnabled val="1"/>
        </dgm:presLayoutVars>
      </dgm:prSet>
      <dgm:spPr/>
    </dgm:pt>
    <dgm:pt modelId="{6793C652-AED5-4035-B6A0-89E27F2E9739}" type="pres">
      <dgm:prSet presAssocID="{25B8E866-B8A8-4422-83E1-20068886FCBA}" presName="sibTrans" presStyleCnt="0"/>
      <dgm:spPr/>
    </dgm:pt>
    <dgm:pt modelId="{05844EA8-6362-4D0A-910C-B64FD952B02B}" type="pres">
      <dgm:prSet presAssocID="{DD537F6E-BAC3-4134-BE0D-AC37E647AE8C}" presName="node" presStyleLbl="node1" presStyleIdx="1" presStyleCnt="5">
        <dgm:presLayoutVars>
          <dgm:bulletEnabled val="1"/>
        </dgm:presLayoutVars>
      </dgm:prSet>
      <dgm:spPr/>
    </dgm:pt>
    <dgm:pt modelId="{41E2A444-6884-467E-8BB0-E69272D599C4}" type="pres">
      <dgm:prSet presAssocID="{E78847D5-0D7B-4386-8611-226FF6DBD859}" presName="sibTrans" presStyleCnt="0"/>
      <dgm:spPr/>
    </dgm:pt>
    <dgm:pt modelId="{BBBBD1AE-9E0E-4FBB-8EE2-64EED4A22DFA}" type="pres">
      <dgm:prSet presAssocID="{E3E98925-D208-48D9-8568-82A11BA33056}" presName="node" presStyleLbl="node1" presStyleIdx="2" presStyleCnt="5">
        <dgm:presLayoutVars>
          <dgm:bulletEnabled val="1"/>
        </dgm:presLayoutVars>
      </dgm:prSet>
      <dgm:spPr/>
    </dgm:pt>
    <dgm:pt modelId="{DB5AE349-580B-4977-8138-1790923A55A0}" type="pres">
      <dgm:prSet presAssocID="{5503B6BB-8977-417F-97A3-652B4A2E2C75}" presName="sibTrans" presStyleCnt="0"/>
      <dgm:spPr/>
    </dgm:pt>
    <dgm:pt modelId="{6EFC4452-0D3A-4FAE-AAB4-A0CDF5B4A679}" type="pres">
      <dgm:prSet presAssocID="{C5E6A321-0BA2-4A3D-81CD-6292ECF00AD3}" presName="node" presStyleLbl="node1" presStyleIdx="3" presStyleCnt="5">
        <dgm:presLayoutVars>
          <dgm:bulletEnabled val="1"/>
        </dgm:presLayoutVars>
      </dgm:prSet>
      <dgm:spPr/>
    </dgm:pt>
    <dgm:pt modelId="{C12CC2A5-D0C9-44B6-827C-89983E352B38}" type="pres">
      <dgm:prSet presAssocID="{D46DF381-4E1F-4C0E-B11A-8C8EA62B80DD}" presName="sibTrans" presStyleCnt="0"/>
      <dgm:spPr/>
    </dgm:pt>
    <dgm:pt modelId="{530FC8CA-7D20-4A40-AC77-0E4207F729FD}" type="pres">
      <dgm:prSet presAssocID="{AB698BBA-6842-4973-BFB8-A1A1AFD46D19}" presName="node" presStyleLbl="node1" presStyleIdx="4" presStyleCnt="5">
        <dgm:presLayoutVars>
          <dgm:bulletEnabled val="1"/>
        </dgm:presLayoutVars>
      </dgm:prSet>
      <dgm:spPr/>
    </dgm:pt>
  </dgm:ptLst>
  <dgm:cxnLst>
    <dgm:cxn modelId="{8896C80B-3E53-40AC-9476-613996AFD327}" type="presOf" srcId="{AB698BBA-6842-4973-BFB8-A1A1AFD46D19}" destId="{530FC8CA-7D20-4A40-AC77-0E4207F729FD}" srcOrd="0" destOrd="0" presId="urn:microsoft.com/office/officeart/2005/8/layout/default"/>
    <dgm:cxn modelId="{18094012-34D0-468B-A732-7B3828B92010}" type="presOf" srcId="{112E07B3-BA7A-4636-8CB2-A832F8E7CA22}" destId="{BD5F9D4D-B6C8-46AA-8FFF-618C542C7CFE}" srcOrd="0" destOrd="0" presId="urn:microsoft.com/office/officeart/2005/8/layout/default"/>
    <dgm:cxn modelId="{76E6C91A-C331-4DB0-ABF2-A11814F605B3}" type="presOf" srcId="{C8AA2586-E633-4C9B-B7EC-4C5FEEA83263}" destId="{C7983C30-3D4A-49BC-AB35-BBFB46B914C0}" srcOrd="0" destOrd="0" presId="urn:microsoft.com/office/officeart/2005/8/layout/default"/>
    <dgm:cxn modelId="{3681083A-617A-4704-B0D2-BBA8E8832285}" type="presOf" srcId="{E3E98925-D208-48D9-8568-82A11BA33056}" destId="{BBBBD1AE-9E0E-4FBB-8EE2-64EED4A22DFA}" srcOrd="0" destOrd="0" presId="urn:microsoft.com/office/officeart/2005/8/layout/default"/>
    <dgm:cxn modelId="{7B7F5648-2C13-4C8B-A739-6935F5F04ACD}" srcId="{C8AA2586-E633-4C9B-B7EC-4C5FEEA83263}" destId="{112E07B3-BA7A-4636-8CB2-A832F8E7CA22}" srcOrd="0" destOrd="0" parTransId="{E21070FE-0CDD-4E70-97BE-3D511FF1763E}" sibTransId="{25B8E866-B8A8-4422-83E1-20068886FCBA}"/>
    <dgm:cxn modelId="{4E744D6F-7859-46B2-AC3F-C96E9B220B82}" type="presOf" srcId="{C5E6A321-0BA2-4A3D-81CD-6292ECF00AD3}" destId="{6EFC4452-0D3A-4FAE-AAB4-A0CDF5B4A679}" srcOrd="0" destOrd="0" presId="urn:microsoft.com/office/officeart/2005/8/layout/default"/>
    <dgm:cxn modelId="{BB8A1E54-0048-475E-96D9-D79DF2CC33ED}" srcId="{C8AA2586-E633-4C9B-B7EC-4C5FEEA83263}" destId="{DD537F6E-BAC3-4134-BE0D-AC37E647AE8C}" srcOrd="1" destOrd="0" parTransId="{16C5A691-142F-4D15-9308-BB6852DDEDB7}" sibTransId="{E78847D5-0D7B-4386-8611-226FF6DBD859}"/>
    <dgm:cxn modelId="{FC62CEAE-C8C0-4B50-9BEC-BF4E9E6394DD}" srcId="{C8AA2586-E633-4C9B-B7EC-4C5FEEA83263}" destId="{E3E98925-D208-48D9-8568-82A11BA33056}" srcOrd="2" destOrd="0" parTransId="{83D0DF49-4732-45C8-8EAF-A8022DEFA787}" sibTransId="{5503B6BB-8977-417F-97A3-652B4A2E2C75}"/>
    <dgm:cxn modelId="{143B4EB1-3DFB-40CF-BFDE-4C243EF80F40}" srcId="{C8AA2586-E633-4C9B-B7EC-4C5FEEA83263}" destId="{AB698BBA-6842-4973-BFB8-A1A1AFD46D19}" srcOrd="4" destOrd="0" parTransId="{9AB99EF8-1257-4FCF-8E6D-DCCCAAAD1ABC}" sibTransId="{3ABA939F-0DE0-431D-A8E1-AFF3BB61744A}"/>
    <dgm:cxn modelId="{8E11C6B2-5971-4050-9933-D0CEF3518A54}" type="presOf" srcId="{DD537F6E-BAC3-4134-BE0D-AC37E647AE8C}" destId="{05844EA8-6362-4D0A-910C-B64FD952B02B}" srcOrd="0" destOrd="0" presId="urn:microsoft.com/office/officeart/2005/8/layout/default"/>
    <dgm:cxn modelId="{9ABAB2CD-FACA-4B93-8584-3080E60FAD6E}" srcId="{C8AA2586-E633-4C9B-B7EC-4C5FEEA83263}" destId="{C5E6A321-0BA2-4A3D-81CD-6292ECF00AD3}" srcOrd="3" destOrd="0" parTransId="{05101835-75DF-4397-9BC8-0A4FACF7A175}" sibTransId="{D46DF381-4E1F-4C0E-B11A-8C8EA62B80DD}"/>
    <dgm:cxn modelId="{73B46D49-0CB4-4152-B72D-EC338029743F}" type="presParOf" srcId="{C7983C30-3D4A-49BC-AB35-BBFB46B914C0}" destId="{BD5F9D4D-B6C8-46AA-8FFF-618C542C7CFE}" srcOrd="0" destOrd="0" presId="urn:microsoft.com/office/officeart/2005/8/layout/default"/>
    <dgm:cxn modelId="{B777C6C8-18C0-491D-92E7-F204FBCADE5E}" type="presParOf" srcId="{C7983C30-3D4A-49BC-AB35-BBFB46B914C0}" destId="{6793C652-AED5-4035-B6A0-89E27F2E9739}" srcOrd="1" destOrd="0" presId="urn:microsoft.com/office/officeart/2005/8/layout/default"/>
    <dgm:cxn modelId="{3926C872-6F9C-4251-A660-775EF436C72F}" type="presParOf" srcId="{C7983C30-3D4A-49BC-AB35-BBFB46B914C0}" destId="{05844EA8-6362-4D0A-910C-B64FD952B02B}" srcOrd="2" destOrd="0" presId="urn:microsoft.com/office/officeart/2005/8/layout/default"/>
    <dgm:cxn modelId="{3A47D4E0-EF76-44A9-B640-069BACABBF0B}" type="presParOf" srcId="{C7983C30-3D4A-49BC-AB35-BBFB46B914C0}" destId="{41E2A444-6884-467E-8BB0-E69272D599C4}" srcOrd="3" destOrd="0" presId="urn:microsoft.com/office/officeart/2005/8/layout/default"/>
    <dgm:cxn modelId="{19E347FA-91C0-4775-A564-7913277C7AEB}" type="presParOf" srcId="{C7983C30-3D4A-49BC-AB35-BBFB46B914C0}" destId="{BBBBD1AE-9E0E-4FBB-8EE2-64EED4A22DFA}" srcOrd="4" destOrd="0" presId="urn:microsoft.com/office/officeart/2005/8/layout/default"/>
    <dgm:cxn modelId="{B58A1DF6-8308-4176-B88E-297C41F98754}" type="presParOf" srcId="{C7983C30-3D4A-49BC-AB35-BBFB46B914C0}" destId="{DB5AE349-580B-4977-8138-1790923A55A0}" srcOrd="5" destOrd="0" presId="urn:microsoft.com/office/officeart/2005/8/layout/default"/>
    <dgm:cxn modelId="{C5BBEE44-F754-4926-B66E-440416C2EC35}" type="presParOf" srcId="{C7983C30-3D4A-49BC-AB35-BBFB46B914C0}" destId="{6EFC4452-0D3A-4FAE-AAB4-A0CDF5B4A679}" srcOrd="6" destOrd="0" presId="urn:microsoft.com/office/officeart/2005/8/layout/default"/>
    <dgm:cxn modelId="{416F1916-EB8B-469C-9744-870C57002D0B}" type="presParOf" srcId="{C7983C30-3D4A-49BC-AB35-BBFB46B914C0}" destId="{C12CC2A5-D0C9-44B6-827C-89983E352B38}" srcOrd="7" destOrd="0" presId="urn:microsoft.com/office/officeart/2005/8/layout/default"/>
    <dgm:cxn modelId="{FF9014DD-3FBD-4397-83BC-5B9F0F093EB8}" type="presParOf" srcId="{C7983C30-3D4A-49BC-AB35-BBFB46B914C0}" destId="{530FC8CA-7D20-4A40-AC77-0E4207F729F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A1860D-0705-43EB-B661-321A8CFCC8D6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DFA3770-FDBD-406A-89D7-DE28C9019231}">
      <dgm:prSet/>
      <dgm:spPr/>
      <dgm:t>
        <a:bodyPr/>
        <a:lstStyle/>
        <a:p>
          <a:r>
            <a:rPr lang="en-US"/>
            <a:t>Develop</a:t>
          </a:r>
        </a:p>
      </dgm:t>
    </dgm:pt>
    <dgm:pt modelId="{AA4486A9-12B4-430A-9CE4-683015C51D3A}" type="parTrans" cxnId="{ADC9D139-F98E-4DA1-B80A-152070506CCD}">
      <dgm:prSet/>
      <dgm:spPr/>
      <dgm:t>
        <a:bodyPr/>
        <a:lstStyle/>
        <a:p>
          <a:endParaRPr lang="en-US"/>
        </a:p>
      </dgm:t>
    </dgm:pt>
    <dgm:pt modelId="{3E7F662A-1F36-4593-9B75-E4A50D18FF37}" type="sibTrans" cxnId="{ADC9D139-F98E-4DA1-B80A-152070506CCD}">
      <dgm:prSet/>
      <dgm:spPr/>
      <dgm:t>
        <a:bodyPr/>
        <a:lstStyle/>
        <a:p>
          <a:endParaRPr lang="en-US"/>
        </a:p>
      </dgm:t>
    </dgm:pt>
    <dgm:pt modelId="{76E99C33-88BE-45BB-899E-9E3735A20565}">
      <dgm:prSet/>
      <dgm:spPr/>
      <dgm:t>
        <a:bodyPr/>
        <a:lstStyle/>
        <a:p>
          <a:r>
            <a:rPr lang="en-US"/>
            <a:t>Develop HTTP Honeypot with specific vulnerabilities</a:t>
          </a:r>
        </a:p>
      </dgm:t>
    </dgm:pt>
    <dgm:pt modelId="{311CC577-244C-4C3E-ADC8-DA9E924AF341}" type="parTrans" cxnId="{C31E1A29-7BA3-4D86-B5A2-C42459CC80D6}">
      <dgm:prSet/>
      <dgm:spPr/>
      <dgm:t>
        <a:bodyPr/>
        <a:lstStyle/>
        <a:p>
          <a:endParaRPr lang="en-US"/>
        </a:p>
      </dgm:t>
    </dgm:pt>
    <dgm:pt modelId="{13056A8A-0463-4F18-A22D-5ECBCDBF21EE}" type="sibTrans" cxnId="{C31E1A29-7BA3-4D86-B5A2-C42459CC80D6}">
      <dgm:prSet/>
      <dgm:spPr/>
      <dgm:t>
        <a:bodyPr/>
        <a:lstStyle/>
        <a:p>
          <a:endParaRPr lang="en-US"/>
        </a:p>
      </dgm:t>
    </dgm:pt>
    <dgm:pt modelId="{BB146102-9457-4719-9FB6-73D8BDAF6C92}">
      <dgm:prSet/>
      <dgm:spPr/>
      <dgm:t>
        <a:bodyPr/>
        <a:lstStyle/>
        <a:p>
          <a:r>
            <a:rPr lang="en-US"/>
            <a:t>Design</a:t>
          </a:r>
        </a:p>
      </dgm:t>
    </dgm:pt>
    <dgm:pt modelId="{B06BA850-373C-4B7D-9C66-D6B0BE99302D}" type="parTrans" cxnId="{B9FE9194-4EA0-4129-BC01-76AD0C1E5E9C}">
      <dgm:prSet/>
      <dgm:spPr/>
      <dgm:t>
        <a:bodyPr/>
        <a:lstStyle/>
        <a:p>
          <a:endParaRPr lang="en-US"/>
        </a:p>
      </dgm:t>
    </dgm:pt>
    <dgm:pt modelId="{708378D2-6271-4B31-85BE-0D5534F2D648}" type="sibTrans" cxnId="{B9FE9194-4EA0-4129-BC01-76AD0C1E5E9C}">
      <dgm:prSet/>
      <dgm:spPr/>
      <dgm:t>
        <a:bodyPr/>
        <a:lstStyle/>
        <a:p>
          <a:endParaRPr lang="en-US"/>
        </a:p>
      </dgm:t>
    </dgm:pt>
    <dgm:pt modelId="{FB4A0082-33BF-4B7D-8B88-AE527C6E6459}">
      <dgm:prSet/>
      <dgm:spPr/>
      <dgm:t>
        <a:bodyPr/>
        <a:lstStyle/>
        <a:p>
          <a:r>
            <a:rPr lang="en-US"/>
            <a:t>Design Network and Virtual Machines for deployment of the honeypot</a:t>
          </a:r>
        </a:p>
      </dgm:t>
    </dgm:pt>
    <dgm:pt modelId="{5F10EEED-E63B-484D-9412-F5893BE2A678}" type="parTrans" cxnId="{73E9ACBB-D8DD-4EE3-80A8-DF7742B1B678}">
      <dgm:prSet/>
      <dgm:spPr/>
      <dgm:t>
        <a:bodyPr/>
        <a:lstStyle/>
        <a:p>
          <a:endParaRPr lang="en-US"/>
        </a:p>
      </dgm:t>
    </dgm:pt>
    <dgm:pt modelId="{F6A21DC7-EDCA-4288-BADB-78AA462B7079}" type="sibTrans" cxnId="{73E9ACBB-D8DD-4EE3-80A8-DF7742B1B678}">
      <dgm:prSet/>
      <dgm:spPr/>
      <dgm:t>
        <a:bodyPr/>
        <a:lstStyle/>
        <a:p>
          <a:endParaRPr lang="en-US"/>
        </a:p>
      </dgm:t>
    </dgm:pt>
    <dgm:pt modelId="{1EA84252-6396-4739-91EE-9A4449570813}">
      <dgm:prSet/>
      <dgm:spPr/>
      <dgm:t>
        <a:bodyPr/>
        <a:lstStyle/>
        <a:p>
          <a:r>
            <a:rPr lang="en-US"/>
            <a:t>List out</a:t>
          </a:r>
        </a:p>
      </dgm:t>
    </dgm:pt>
    <dgm:pt modelId="{EDFA359C-4025-4AA1-83B0-1930F03DDF6B}" type="parTrans" cxnId="{8A667B73-4B53-497C-AF24-CFDD95DDAD58}">
      <dgm:prSet/>
      <dgm:spPr/>
      <dgm:t>
        <a:bodyPr/>
        <a:lstStyle/>
        <a:p>
          <a:endParaRPr lang="en-US"/>
        </a:p>
      </dgm:t>
    </dgm:pt>
    <dgm:pt modelId="{B1FF4F24-E69E-4979-8B31-770D13711E9F}" type="sibTrans" cxnId="{8A667B73-4B53-497C-AF24-CFDD95DDAD58}">
      <dgm:prSet/>
      <dgm:spPr/>
      <dgm:t>
        <a:bodyPr/>
        <a:lstStyle/>
        <a:p>
          <a:endParaRPr lang="en-US"/>
        </a:p>
      </dgm:t>
    </dgm:pt>
    <dgm:pt modelId="{622680A3-177D-40F1-8D94-8653D28A0A79}">
      <dgm:prSet/>
      <dgm:spPr/>
      <dgm:t>
        <a:bodyPr/>
        <a:lstStyle/>
        <a:p>
          <a:r>
            <a:rPr lang="en-US"/>
            <a:t>List out attacks to be performed</a:t>
          </a:r>
        </a:p>
      </dgm:t>
    </dgm:pt>
    <dgm:pt modelId="{07E90985-A4A3-4364-AB08-E6DAD4481EB9}" type="parTrans" cxnId="{F38039C5-FD7D-4072-B62D-00F04DDA0F82}">
      <dgm:prSet/>
      <dgm:spPr/>
      <dgm:t>
        <a:bodyPr/>
        <a:lstStyle/>
        <a:p>
          <a:endParaRPr lang="en-US"/>
        </a:p>
      </dgm:t>
    </dgm:pt>
    <dgm:pt modelId="{BFC9C498-3ED9-4BA7-AB19-F0501E9DDA03}" type="sibTrans" cxnId="{F38039C5-FD7D-4072-B62D-00F04DDA0F82}">
      <dgm:prSet/>
      <dgm:spPr/>
      <dgm:t>
        <a:bodyPr/>
        <a:lstStyle/>
        <a:p>
          <a:endParaRPr lang="en-US"/>
        </a:p>
      </dgm:t>
    </dgm:pt>
    <dgm:pt modelId="{53D16568-E52C-4210-A227-583AAE71E8A8}">
      <dgm:prSet/>
      <dgm:spPr/>
      <dgm:t>
        <a:bodyPr/>
        <a:lstStyle/>
        <a:p>
          <a:r>
            <a:rPr lang="en-US"/>
            <a:t>Research about</a:t>
          </a:r>
        </a:p>
      </dgm:t>
    </dgm:pt>
    <dgm:pt modelId="{ACC65F22-C969-4493-824A-C4BD2866C198}" type="parTrans" cxnId="{F8A6DE6D-4E5B-4A58-A069-B2DEEA157590}">
      <dgm:prSet/>
      <dgm:spPr/>
      <dgm:t>
        <a:bodyPr/>
        <a:lstStyle/>
        <a:p>
          <a:endParaRPr lang="en-US"/>
        </a:p>
      </dgm:t>
    </dgm:pt>
    <dgm:pt modelId="{6A651E9D-03EC-4375-94B8-3F65B226DB3E}" type="sibTrans" cxnId="{F8A6DE6D-4E5B-4A58-A069-B2DEEA157590}">
      <dgm:prSet/>
      <dgm:spPr/>
      <dgm:t>
        <a:bodyPr/>
        <a:lstStyle/>
        <a:p>
          <a:endParaRPr lang="en-US"/>
        </a:p>
      </dgm:t>
    </dgm:pt>
    <dgm:pt modelId="{314DA25C-9FFB-419C-BA26-96310967F9AA}">
      <dgm:prSet/>
      <dgm:spPr/>
      <dgm:t>
        <a:bodyPr/>
        <a:lstStyle/>
        <a:p>
          <a:r>
            <a:rPr lang="en-US"/>
            <a:t>Research about manual ways to do the attack and automated tools available for the same</a:t>
          </a:r>
        </a:p>
      </dgm:t>
    </dgm:pt>
    <dgm:pt modelId="{902301DB-EB5A-41AA-B9EA-58C70436FD8B}" type="parTrans" cxnId="{C3E65C26-AFAE-4A34-BF15-E3661F7F5546}">
      <dgm:prSet/>
      <dgm:spPr/>
      <dgm:t>
        <a:bodyPr/>
        <a:lstStyle/>
        <a:p>
          <a:endParaRPr lang="en-US"/>
        </a:p>
      </dgm:t>
    </dgm:pt>
    <dgm:pt modelId="{2BB5F28C-5339-427D-A648-8F0B1D382D43}" type="sibTrans" cxnId="{C3E65C26-AFAE-4A34-BF15-E3661F7F5546}">
      <dgm:prSet/>
      <dgm:spPr/>
      <dgm:t>
        <a:bodyPr/>
        <a:lstStyle/>
        <a:p>
          <a:endParaRPr lang="en-US"/>
        </a:p>
      </dgm:t>
    </dgm:pt>
    <dgm:pt modelId="{2E032B63-481C-48C6-AB75-2D165BA47745}">
      <dgm:prSet/>
      <dgm:spPr/>
      <dgm:t>
        <a:bodyPr/>
        <a:lstStyle/>
        <a:p>
          <a:r>
            <a:rPr lang="en-US"/>
            <a:t>Perform</a:t>
          </a:r>
        </a:p>
      </dgm:t>
    </dgm:pt>
    <dgm:pt modelId="{AB762A81-8802-4CFC-A272-0B55C2F15E3E}" type="parTrans" cxnId="{C078180B-820A-4B74-AC7A-DB9E4C14578D}">
      <dgm:prSet/>
      <dgm:spPr/>
      <dgm:t>
        <a:bodyPr/>
        <a:lstStyle/>
        <a:p>
          <a:endParaRPr lang="en-US"/>
        </a:p>
      </dgm:t>
    </dgm:pt>
    <dgm:pt modelId="{245D9BA9-2F97-4457-9EA9-FA9B894C0B14}" type="sibTrans" cxnId="{C078180B-820A-4B74-AC7A-DB9E4C14578D}">
      <dgm:prSet/>
      <dgm:spPr/>
      <dgm:t>
        <a:bodyPr/>
        <a:lstStyle/>
        <a:p>
          <a:endParaRPr lang="en-US"/>
        </a:p>
      </dgm:t>
    </dgm:pt>
    <dgm:pt modelId="{F398038A-70AE-4C02-9C01-4D84C12AC82C}">
      <dgm:prSet/>
      <dgm:spPr/>
      <dgm:t>
        <a:bodyPr/>
        <a:lstStyle/>
        <a:p>
          <a:r>
            <a:rPr lang="en-US"/>
            <a:t>Perform the attacks as a team (just like attackers)</a:t>
          </a:r>
        </a:p>
      </dgm:t>
    </dgm:pt>
    <dgm:pt modelId="{CF227619-56BD-4A70-BBC1-9A5C1460D97A}" type="parTrans" cxnId="{644CCCF4-B0EF-4C4E-A790-630BCD465F9D}">
      <dgm:prSet/>
      <dgm:spPr/>
      <dgm:t>
        <a:bodyPr/>
        <a:lstStyle/>
        <a:p>
          <a:endParaRPr lang="en-US"/>
        </a:p>
      </dgm:t>
    </dgm:pt>
    <dgm:pt modelId="{CAD81242-E113-4EF8-88EE-6A0DF8FFA7B4}" type="sibTrans" cxnId="{644CCCF4-B0EF-4C4E-A790-630BCD465F9D}">
      <dgm:prSet/>
      <dgm:spPr/>
      <dgm:t>
        <a:bodyPr/>
        <a:lstStyle/>
        <a:p>
          <a:endParaRPr lang="en-US"/>
        </a:p>
      </dgm:t>
    </dgm:pt>
    <dgm:pt modelId="{0738FFF7-B138-4FE2-93C2-B8A53E2D3671}">
      <dgm:prSet/>
      <dgm:spPr/>
      <dgm:t>
        <a:bodyPr/>
        <a:lstStyle/>
        <a:p>
          <a:r>
            <a:rPr lang="en-US"/>
            <a:t>Note</a:t>
          </a:r>
        </a:p>
      </dgm:t>
    </dgm:pt>
    <dgm:pt modelId="{BA8B1B41-A026-48DC-A034-857507CDF972}" type="parTrans" cxnId="{0D0E258D-587D-44DF-849A-864E2FB00271}">
      <dgm:prSet/>
      <dgm:spPr/>
      <dgm:t>
        <a:bodyPr/>
        <a:lstStyle/>
        <a:p>
          <a:endParaRPr lang="en-US"/>
        </a:p>
      </dgm:t>
    </dgm:pt>
    <dgm:pt modelId="{5E9C49FD-6AEF-43B9-A0B8-87DBD1442AA6}" type="sibTrans" cxnId="{0D0E258D-587D-44DF-849A-864E2FB00271}">
      <dgm:prSet/>
      <dgm:spPr/>
      <dgm:t>
        <a:bodyPr/>
        <a:lstStyle/>
        <a:p>
          <a:endParaRPr lang="en-US"/>
        </a:p>
      </dgm:t>
    </dgm:pt>
    <dgm:pt modelId="{AA79E041-B97B-4EE3-B362-9473C998FDF6}">
      <dgm:prSet/>
      <dgm:spPr/>
      <dgm:t>
        <a:bodyPr/>
        <a:lstStyle/>
        <a:p>
          <a:r>
            <a:rPr lang="en-US"/>
            <a:t>Note IPs involved in attack, deployed honeypots IPs and capture network traffic</a:t>
          </a:r>
        </a:p>
      </dgm:t>
    </dgm:pt>
    <dgm:pt modelId="{DB3BF15A-D31F-4CFA-9292-2D415E0E3ADF}" type="parTrans" cxnId="{FB7A952F-1988-482E-BC1B-8233395E17DB}">
      <dgm:prSet/>
      <dgm:spPr/>
      <dgm:t>
        <a:bodyPr/>
        <a:lstStyle/>
        <a:p>
          <a:endParaRPr lang="en-US"/>
        </a:p>
      </dgm:t>
    </dgm:pt>
    <dgm:pt modelId="{FFE36088-AFAF-49ED-93DF-7FB4A13B1E47}" type="sibTrans" cxnId="{FB7A952F-1988-482E-BC1B-8233395E17DB}">
      <dgm:prSet/>
      <dgm:spPr/>
      <dgm:t>
        <a:bodyPr/>
        <a:lstStyle/>
        <a:p>
          <a:endParaRPr lang="en-US"/>
        </a:p>
      </dgm:t>
    </dgm:pt>
    <dgm:pt modelId="{B5247141-1B42-41A5-ABD1-97F4D92C464A}" type="pres">
      <dgm:prSet presAssocID="{EAA1860D-0705-43EB-B661-321A8CFCC8D6}" presName="Name0" presStyleCnt="0">
        <dgm:presLayoutVars>
          <dgm:dir/>
          <dgm:animLvl val="lvl"/>
          <dgm:resizeHandles val="exact"/>
        </dgm:presLayoutVars>
      </dgm:prSet>
      <dgm:spPr/>
    </dgm:pt>
    <dgm:pt modelId="{D4BCA798-3A0B-4021-8E4F-65D7031F61EB}" type="pres">
      <dgm:prSet presAssocID="{2DFA3770-FDBD-406A-89D7-DE28C9019231}" presName="linNode" presStyleCnt="0"/>
      <dgm:spPr/>
    </dgm:pt>
    <dgm:pt modelId="{2C227D39-718D-4E7F-99C0-9ED87166F2E1}" type="pres">
      <dgm:prSet presAssocID="{2DFA3770-FDBD-406A-89D7-DE28C9019231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420DAF9F-BD9E-4256-A4DA-D6A2551D0937}" type="pres">
      <dgm:prSet presAssocID="{2DFA3770-FDBD-406A-89D7-DE28C9019231}" presName="descendantText" presStyleLbl="alignAccFollowNode1" presStyleIdx="0" presStyleCnt="6">
        <dgm:presLayoutVars>
          <dgm:bulletEnabled/>
        </dgm:presLayoutVars>
      </dgm:prSet>
      <dgm:spPr/>
    </dgm:pt>
    <dgm:pt modelId="{611E39D6-FE38-47A4-B7C8-FD2E11425CC0}" type="pres">
      <dgm:prSet presAssocID="{3E7F662A-1F36-4593-9B75-E4A50D18FF37}" presName="sp" presStyleCnt="0"/>
      <dgm:spPr/>
    </dgm:pt>
    <dgm:pt modelId="{8BAD5817-D034-451B-8054-8A69B2A9D2FC}" type="pres">
      <dgm:prSet presAssocID="{BB146102-9457-4719-9FB6-73D8BDAF6C92}" presName="linNode" presStyleCnt="0"/>
      <dgm:spPr/>
    </dgm:pt>
    <dgm:pt modelId="{2DAE75BD-E1A2-444D-8278-FB900CEDC934}" type="pres">
      <dgm:prSet presAssocID="{BB146102-9457-4719-9FB6-73D8BDAF6C92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16DB6C3E-BD6C-4FAB-A92B-08652E3F4B68}" type="pres">
      <dgm:prSet presAssocID="{BB146102-9457-4719-9FB6-73D8BDAF6C92}" presName="descendantText" presStyleLbl="alignAccFollowNode1" presStyleIdx="1" presStyleCnt="6">
        <dgm:presLayoutVars>
          <dgm:bulletEnabled/>
        </dgm:presLayoutVars>
      </dgm:prSet>
      <dgm:spPr/>
    </dgm:pt>
    <dgm:pt modelId="{CFF2B7A8-FDE5-4257-8849-9E384F68CF7C}" type="pres">
      <dgm:prSet presAssocID="{708378D2-6271-4B31-85BE-0D5534F2D648}" presName="sp" presStyleCnt="0"/>
      <dgm:spPr/>
    </dgm:pt>
    <dgm:pt modelId="{D97C95F5-5C59-4C79-9301-0CB944169DA8}" type="pres">
      <dgm:prSet presAssocID="{1EA84252-6396-4739-91EE-9A4449570813}" presName="linNode" presStyleCnt="0"/>
      <dgm:spPr/>
    </dgm:pt>
    <dgm:pt modelId="{6A70F081-FAC1-43B2-AE76-6FB94718F112}" type="pres">
      <dgm:prSet presAssocID="{1EA84252-6396-4739-91EE-9A4449570813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F58903A0-229B-4394-97B8-0E1912691707}" type="pres">
      <dgm:prSet presAssocID="{1EA84252-6396-4739-91EE-9A4449570813}" presName="descendantText" presStyleLbl="alignAccFollowNode1" presStyleIdx="2" presStyleCnt="6">
        <dgm:presLayoutVars>
          <dgm:bulletEnabled/>
        </dgm:presLayoutVars>
      </dgm:prSet>
      <dgm:spPr/>
    </dgm:pt>
    <dgm:pt modelId="{B1B6B404-549F-4390-A37C-AC1D23754406}" type="pres">
      <dgm:prSet presAssocID="{B1FF4F24-E69E-4979-8B31-770D13711E9F}" presName="sp" presStyleCnt="0"/>
      <dgm:spPr/>
    </dgm:pt>
    <dgm:pt modelId="{F7448CAF-C2CF-4F3B-AFC8-38130FC8B1AC}" type="pres">
      <dgm:prSet presAssocID="{53D16568-E52C-4210-A227-583AAE71E8A8}" presName="linNode" presStyleCnt="0"/>
      <dgm:spPr/>
    </dgm:pt>
    <dgm:pt modelId="{514D850B-65A1-49AE-81CC-9F55EC4D7671}" type="pres">
      <dgm:prSet presAssocID="{53D16568-E52C-4210-A227-583AAE71E8A8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514C79D0-5D41-4651-9664-5D3DD5C74F4E}" type="pres">
      <dgm:prSet presAssocID="{53D16568-E52C-4210-A227-583AAE71E8A8}" presName="descendantText" presStyleLbl="alignAccFollowNode1" presStyleIdx="3" presStyleCnt="6">
        <dgm:presLayoutVars>
          <dgm:bulletEnabled/>
        </dgm:presLayoutVars>
      </dgm:prSet>
      <dgm:spPr/>
    </dgm:pt>
    <dgm:pt modelId="{55B6307D-4CEA-4F97-BEE1-B2A1F01B295D}" type="pres">
      <dgm:prSet presAssocID="{6A651E9D-03EC-4375-94B8-3F65B226DB3E}" presName="sp" presStyleCnt="0"/>
      <dgm:spPr/>
    </dgm:pt>
    <dgm:pt modelId="{70DF685D-EAFF-49CD-993F-2315E40C3D58}" type="pres">
      <dgm:prSet presAssocID="{2E032B63-481C-48C6-AB75-2D165BA47745}" presName="linNode" presStyleCnt="0"/>
      <dgm:spPr/>
    </dgm:pt>
    <dgm:pt modelId="{CA876642-F6BD-4441-8D26-5FAC9C7897FF}" type="pres">
      <dgm:prSet presAssocID="{2E032B63-481C-48C6-AB75-2D165BA47745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871C2BA5-9EDD-4B8F-936E-BE7E5524A15A}" type="pres">
      <dgm:prSet presAssocID="{2E032B63-481C-48C6-AB75-2D165BA47745}" presName="descendantText" presStyleLbl="alignAccFollowNode1" presStyleIdx="4" presStyleCnt="6">
        <dgm:presLayoutVars>
          <dgm:bulletEnabled/>
        </dgm:presLayoutVars>
      </dgm:prSet>
      <dgm:spPr/>
    </dgm:pt>
    <dgm:pt modelId="{4D298324-2866-4585-AED0-18C9687143C8}" type="pres">
      <dgm:prSet presAssocID="{245D9BA9-2F97-4457-9EA9-FA9B894C0B14}" presName="sp" presStyleCnt="0"/>
      <dgm:spPr/>
    </dgm:pt>
    <dgm:pt modelId="{7487F7AD-F125-4695-A447-249D5612917A}" type="pres">
      <dgm:prSet presAssocID="{0738FFF7-B138-4FE2-93C2-B8A53E2D3671}" presName="linNode" presStyleCnt="0"/>
      <dgm:spPr/>
    </dgm:pt>
    <dgm:pt modelId="{367D9058-7DF2-4C23-B985-96B3D75740EA}" type="pres">
      <dgm:prSet presAssocID="{0738FFF7-B138-4FE2-93C2-B8A53E2D3671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EC69F07D-1A9F-474B-AD6F-42E63458C82F}" type="pres">
      <dgm:prSet presAssocID="{0738FFF7-B138-4FE2-93C2-B8A53E2D3671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C078180B-820A-4B74-AC7A-DB9E4C14578D}" srcId="{EAA1860D-0705-43EB-B661-321A8CFCC8D6}" destId="{2E032B63-481C-48C6-AB75-2D165BA47745}" srcOrd="4" destOrd="0" parTransId="{AB762A81-8802-4CFC-A272-0B55C2F15E3E}" sibTransId="{245D9BA9-2F97-4457-9EA9-FA9B894C0B14}"/>
    <dgm:cxn modelId="{C3E65C26-AFAE-4A34-BF15-E3661F7F5546}" srcId="{53D16568-E52C-4210-A227-583AAE71E8A8}" destId="{314DA25C-9FFB-419C-BA26-96310967F9AA}" srcOrd="0" destOrd="0" parTransId="{902301DB-EB5A-41AA-B9EA-58C70436FD8B}" sibTransId="{2BB5F28C-5339-427D-A648-8F0B1D382D43}"/>
    <dgm:cxn modelId="{C31E1A29-7BA3-4D86-B5A2-C42459CC80D6}" srcId="{2DFA3770-FDBD-406A-89D7-DE28C9019231}" destId="{76E99C33-88BE-45BB-899E-9E3735A20565}" srcOrd="0" destOrd="0" parTransId="{311CC577-244C-4C3E-ADC8-DA9E924AF341}" sibTransId="{13056A8A-0463-4F18-A22D-5ECBCDBF21EE}"/>
    <dgm:cxn modelId="{FB7A952F-1988-482E-BC1B-8233395E17DB}" srcId="{0738FFF7-B138-4FE2-93C2-B8A53E2D3671}" destId="{AA79E041-B97B-4EE3-B362-9473C998FDF6}" srcOrd="0" destOrd="0" parTransId="{DB3BF15A-D31F-4CFA-9292-2D415E0E3ADF}" sibTransId="{FFE36088-AFAF-49ED-93DF-7FB4A13B1E47}"/>
    <dgm:cxn modelId="{48834332-27D9-4AE8-91A4-A680A8A7B221}" type="presOf" srcId="{314DA25C-9FFB-419C-BA26-96310967F9AA}" destId="{514C79D0-5D41-4651-9664-5D3DD5C74F4E}" srcOrd="0" destOrd="0" presId="urn:microsoft.com/office/officeart/2016/7/layout/VerticalSolidActionList"/>
    <dgm:cxn modelId="{ADC9D139-F98E-4DA1-B80A-152070506CCD}" srcId="{EAA1860D-0705-43EB-B661-321A8CFCC8D6}" destId="{2DFA3770-FDBD-406A-89D7-DE28C9019231}" srcOrd="0" destOrd="0" parTransId="{AA4486A9-12B4-430A-9CE4-683015C51D3A}" sibTransId="{3E7F662A-1F36-4593-9B75-E4A50D18FF37}"/>
    <dgm:cxn modelId="{263EEB3C-7178-42A8-AC3F-718816905CDD}" type="presOf" srcId="{0738FFF7-B138-4FE2-93C2-B8A53E2D3671}" destId="{367D9058-7DF2-4C23-B985-96B3D75740EA}" srcOrd="0" destOrd="0" presId="urn:microsoft.com/office/officeart/2016/7/layout/VerticalSolidActionList"/>
    <dgm:cxn modelId="{E8C4F95B-6D2E-4296-A451-32AD0D1B52EF}" type="presOf" srcId="{AA79E041-B97B-4EE3-B362-9473C998FDF6}" destId="{EC69F07D-1A9F-474B-AD6F-42E63458C82F}" srcOrd="0" destOrd="0" presId="urn:microsoft.com/office/officeart/2016/7/layout/VerticalSolidActionList"/>
    <dgm:cxn modelId="{F134A643-0B33-4AB3-93F8-7007ECDCF5F6}" type="presOf" srcId="{76E99C33-88BE-45BB-899E-9E3735A20565}" destId="{420DAF9F-BD9E-4256-A4DA-D6A2551D0937}" srcOrd="0" destOrd="0" presId="urn:microsoft.com/office/officeart/2016/7/layout/VerticalSolidActionList"/>
    <dgm:cxn modelId="{9856014C-76B0-4AF3-AB5B-4C5783006E19}" type="presOf" srcId="{F398038A-70AE-4C02-9C01-4D84C12AC82C}" destId="{871C2BA5-9EDD-4B8F-936E-BE7E5524A15A}" srcOrd="0" destOrd="0" presId="urn:microsoft.com/office/officeart/2016/7/layout/VerticalSolidActionList"/>
    <dgm:cxn modelId="{F8A6DE6D-4E5B-4A58-A069-B2DEEA157590}" srcId="{EAA1860D-0705-43EB-B661-321A8CFCC8D6}" destId="{53D16568-E52C-4210-A227-583AAE71E8A8}" srcOrd="3" destOrd="0" parTransId="{ACC65F22-C969-4493-824A-C4BD2866C198}" sibTransId="{6A651E9D-03EC-4375-94B8-3F65B226DB3E}"/>
    <dgm:cxn modelId="{8A667B73-4B53-497C-AF24-CFDD95DDAD58}" srcId="{EAA1860D-0705-43EB-B661-321A8CFCC8D6}" destId="{1EA84252-6396-4739-91EE-9A4449570813}" srcOrd="2" destOrd="0" parTransId="{EDFA359C-4025-4AA1-83B0-1930F03DDF6B}" sibTransId="{B1FF4F24-E69E-4979-8B31-770D13711E9F}"/>
    <dgm:cxn modelId="{24348C7F-3DE2-4A80-A42E-6994BA79926E}" type="presOf" srcId="{2E032B63-481C-48C6-AB75-2D165BA47745}" destId="{CA876642-F6BD-4441-8D26-5FAC9C7897FF}" srcOrd="0" destOrd="0" presId="urn:microsoft.com/office/officeart/2016/7/layout/VerticalSolidActionList"/>
    <dgm:cxn modelId="{67C4F980-7F2E-466C-BFA0-35ECD4299139}" type="presOf" srcId="{EAA1860D-0705-43EB-B661-321A8CFCC8D6}" destId="{B5247141-1B42-41A5-ABD1-97F4D92C464A}" srcOrd="0" destOrd="0" presId="urn:microsoft.com/office/officeart/2016/7/layout/VerticalSolidActionList"/>
    <dgm:cxn modelId="{0D0E258D-587D-44DF-849A-864E2FB00271}" srcId="{EAA1860D-0705-43EB-B661-321A8CFCC8D6}" destId="{0738FFF7-B138-4FE2-93C2-B8A53E2D3671}" srcOrd="5" destOrd="0" parTransId="{BA8B1B41-A026-48DC-A034-857507CDF972}" sibTransId="{5E9C49FD-6AEF-43B9-A0B8-87DBD1442AA6}"/>
    <dgm:cxn modelId="{722D1B93-DA18-43A9-B070-2C2F05FBABFC}" type="presOf" srcId="{2DFA3770-FDBD-406A-89D7-DE28C9019231}" destId="{2C227D39-718D-4E7F-99C0-9ED87166F2E1}" srcOrd="0" destOrd="0" presId="urn:microsoft.com/office/officeart/2016/7/layout/VerticalSolidActionList"/>
    <dgm:cxn modelId="{B9FE9194-4EA0-4129-BC01-76AD0C1E5E9C}" srcId="{EAA1860D-0705-43EB-B661-321A8CFCC8D6}" destId="{BB146102-9457-4719-9FB6-73D8BDAF6C92}" srcOrd="1" destOrd="0" parTransId="{B06BA850-373C-4B7D-9C66-D6B0BE99302D}" sibTransId="{708378D2-6271-4B31-85BE-0D5534F2D648}"/>
    <dgm:cxn modelId="{9818C89F-9D6E-48C1-85B1-30E606505947}" type="presOf" srcId="{53D16568-E52C-4210-A227-583AAE71E8A8}" destId="{514D850B-65A1-49AE-81CC-9F55EC4D7671}" srcOrd="0" destOrd="0" presId="urn:microsoft.com/office/officeart/2016/7/layout/VerticalSolidActionList"/>
    <dgm:cxn modelId="{73E9ACBB-D8DD-4EE3-80A8-DF7742B1B678}" srcId="{BB146102-9457-4719-9FB6-73D8BDAF6C92}" destId="{FB4A0082-33BF-4B7D-8B88-AE527C6E6459}" srcOrd="0" destOrd="0" parTransId="{5F10EEED-E63B-484D-9412-F5893BE2A678}" sibTransId="{F6A21DC7-EDCA-4288-BADB-78AA462B7079}"/>
    <dgm:cxn modelId="{FCB84CC3-5C3B-42F7-932E-665697E4B530}" type="presOf" srcId="{1EA84252-6396-4739-91EE-9A4449570813}" destId="{6A70F081-FAC1-43B2-AE76-6FB94718F112}" srcOrd="0" destOrd="0" presId="urn:microsoft.com/office/officeart/2016/7/layout/VerticalSolidActionList"/>
    <dgm:cxn modelId="{F38039C5-FD7D-4072-B62D-00F04DDA0F82}" srcId="{1EA84252-6396-4739-91EE-9A4449570813}" destId="{622680A3-177D-40F1-8D94-8653D28A0A79}" srcOrd="0" destOrd="0" parTransId="{07E90985-A4A3-4364-AB08-E6DAD4481EB9}" sibTransId="{BFC9C498-3ED9-4BA7-AB19-F0501E9DDA03}"/>
    <dgm:cxn modelId="{E474EEDA-F54E-4FE3-A815-5FC14BDEC1AF}" type="presOf" srcId="{FB4A0082-33BF-4B7D-8B88-AE527C6E6459}" destId="{16DB6C3E-BD6C-4FAB-A92B-08652E3F4B68}" srcOrd="0" destOrd="0" presId="urn:microsoft.com/office/officeart/2016/7/layout/VerticalSolidActionList"/>
    <dgm:cxn modelId="{21A957EC-7D26-4DC9-B5C0-22FD6C7C44EF}" type="presOf" srcId="{BB146102-9457-4719-9FB6-73D8BDAF6C92}" destId="{2DAE75BD-E1A2-444D-8278-FB900CEDC934}" srcOrd="0" destOrd="0" presId="urn:microsoft.com/office/officeart/2016/7/layout/VerticalSolidActionList"/>
    <dgm:cxn modelId="{644CCCF4-B0EF-4C4E-A790-630BCD465F9D}" srcId="{2E032B63-481C-48C6-AB75-2D165BA47745}" destId="{F398038A-70AE-4C02-9C01-4D84C12AC82C}" srcOrd="0" destOrd="0" parTransId="{CF227619-56BD-4A70-BBC1-9A5C1460D97A}" sibTransId="{CAD81242-E113-4EF8-88EE-6A0DF8FFA7B4}"/>
    <dgm:cxn modelId="{4C0D8EFE-C37B-4B40-9EFD-6512C023E1FC}" type="presOf" srcId="{622680A3-177D-40F1-8D94-8653D28A0A79}" destId="{F58903A0-229B-4394-97B8-0E1912691707}" srcOrd="0" destOrd="0" presId="urn:microsoft.com/office/officeart/2016/7/layout/VerticalSolidActionList"/>
    <dgm:cxn modelId="{2D6139BA-DED3-4B4A-830D-EF48D703E81B}" type="presParOf" srcId="{B5247141-1B42-41A5-ABD1-97F4D92C464A}" destId="{D4BCA798-3A0B-4021-8E4F-65D7031F61EB}" srcOrd="0" destOrd="0" presId="urn:microsoft.com/office/officeart/2016/7/layout/VerticalSolidActionList"/>
    <dgm:cxn modelId="{A04ECCD2-799E-41B8-9C2F-CB8BF3C63FCC}" type="presParOf" srcId="{D4BCA798-3A0B-4021-8E4F-65D7031F61EB}" destId="{2C227D39-718D-4E7F-99C0-9ED87166F2E1}" srcOrd="0" destOrd="0" presId="urn:microsoft.com/office/officeart/2016/7/layout/VerticalSolidActionList"/>
    <dgm:cxn modelId="{679AAD2D-D309-4958-A1F1-BFAC78819B88}" type="presParOf" srcId="{D4BCA798-3A0B-4021-8E4F-65D7031F61EB}" destId="{420DAF9F-BD9E-4256-A4DA-D6A2551D0937}" srcOrd="1" destOrd="0" presId="urn:microsoft.com/office/officeart/2016/7/layout/VerticalSolidActionList"/>
    <dgm:cxn modelId="{01E0A59A-6EE1-4C77-BE1E-869DEE9EE191}" type="presParOf" srcId="{B5247141-1B42-41A5-ABD1-97F4D92C464A}" destId="{611E39D6-FE38-47A4-B7C8-FD2E11425CC0}" srcOrd="1" destOrd="0" presId="urn:microsoft.com/office/officeart/2016/7/layout/VerticalSolidActionList"/>
    <dgm:cxn modelId="{B300529C-A87B-4177-8CB7-0948180C3A67}" type="presParOf" srcId="{B5247141-1B42-41A5-ABD1-97F4D92C464A}" destId="{8BAD5817-D034-451B-8054-8A69B2A9D2FC}" srcOrd="2" destOrd="0" presId="urn:microsoft.com/office/officeart/2016/7/layout/VerticalSolidActionList"/>
    <dgm:cxn modelId="{8AE026A4-5A1E-4616-B436-6B5499B04F5A}" type="presParOf" srcId="{8BAD5817-D034-451B-8054-8A69B2A9D2FC}" destId="{2DAE75BD-E1A2-444D-8278-FB900CEDC934}" srcOrd="0" destOrd="0" presId="urn:microsoft.com/office/officeart/2016/7/layout/VerticalSolidActionList"/>
    <dgm:cxn modelId="{3AE58C7A-A75C-4B60-AB03-1F20AB1D80A5}" type="presParOf" srcId="{8BAD5817-D034-451B-8054-8A69B2A9D2FC}" destId="{16DB6C3E-BD6C-4FAB-A92B-08652E3F4B68}" srcOrd="1" destOrd="0" presId="urn:microsoft.com/office/officeart/2016/7/layout/VerticalSolidActionList"/>
    <dgm:cxn modelId="{2E2E8BCA-791E-4590-9FED-DC555BF33D2C}" type="presParOf" srcId="{B5247141-1B42-41A5-ABD1-97F4D92C464A}" destId="{CFF2B7A8-FDE5-4257-8849-9E384F68CF7C}" srcOrd="3" destOrd="0" presId="urn:microsoft.com/office/officeart/2016/7/layout/VerticalSolidActionList"/>
    <dgm:cxn modelId="{2C2CB3B7-4029-455B-9039-668D5CB25EDC}" type="presParOf" srcId="{B5247141-1B42-41A5-ABD1-97F4D92C464A}" destId="{D97C95F5-5C59-4C79-9301-0CB944169DA8}" srcOrd="4" destOrd="0" presId="urn:microsoft.com/office/officeart/2016/7/layout/VerticalSolidActionList"/>
    <dgm:cxn modelId="{A0A650ED-DF50-4BA6-9D27-245C651BC5F7}" type="presParOf" srcId="{D97C95F5-5C59-4C79-9301-0CB944169DA8}" destId="{6A70F081-FAC1-43B2-AE76-6FB94718F112}" srcOrd="0" destOrd="0" presId="urn:microsoft.com/office/officeart/2016/7/layout/VerticalSolidActionList"/>
    <dgm:cxn modelId="{F9C19804-4605-4537-AAD0-6A6214CAD8DA}" type="presParOf" srcId="{D97C95F5-5C59-4C79-9301-0CB944169DA8}" destId="{F58903A0-229B-4394-97B8-0E1912691707}" srcOrd="1" destOrd="0" presId="urn:microsoft.com/office/officeart/2016/7/layout/VerticalSolidActionList"/>
    <dgm:cxn modelId="{B52C5BE1-578E-4903-8955-3C796AADEFC9}" type="presParOf" srcId="{B5247141-1B42-41A5-ABD1-97F4D92C464A}" destId="{B1B6B404-549F-4390-A37C-AC1D23754406}" srcOrd="5" destOrd="0" presId="urn:microsoft.com/office/officeart/2016/7/layout/VerticalSolidActionList"/>
    <dgm:cxn modelId="{ED16ABF4-F3B9-48D3-B47F-2110D37EDF29}" type="presParOf" srcId="{B5247141-1B42-41A5-ABD1-97F4D92C464A}" destId="{F7448CAF-C2CF-4F3B-AFC8-38130FC8B1AC}" srcOrd="6" destOrd="0" presId="urn:microsoft.com/office/officeart/2016/7/layout/VerticalSolidActionList"/>
    <dgm:cxn modelId="{6EC219C6-A009-4945-9E61-19E898C59502}" type="presParOf" srcId="{F7448CAF-C2CF-4F3B-AFC8-38130FC8B1AC}" destId="{514D850B-65A1-49AE-81CC-9F55EC4D7671}" srcOrd="0" destOrd="0" presId="urn:microsoft.com/office/officeart/2016/7/layout/VerticalSolidActionList"/>
    <dgm:cxn modelId="{348F23B5-D8C7-4917-B42A-EF14A62ED41E}" type="presParOf" srcId="{F7448CAF-C2CF-4F3B-AFC8-38130FC8B1AC}" destId="{514C79D0-5D41-4651-9664-5D3DD5C74F4E}" srcOrd="1" destOrd="0" presId="urn:microsoft.com/office/officeart/2016/7/layout/VerticalSolidActionList"/>
    <dgm:cxn modelId="{D7EE8C6C-DA59-4C8D-A87B-7E93A27FDA2E}" type="presParOf" srcId="{B5247141-1B42-41A5-ABD1-97F4D92C464A}" destId="{55B6307D-4CEA-4F97-BEE1-B2A1F01B295D}" srcOrd="7" destOrd="0" presId="urn:microsoft.com/office/officeart/2016/7/layout/VerticalSolidActionList"/>
    <dgm:cxn modelId="{03F7F531-EBA1-42F1-AC8F-2843A7866204}" type="presParOf" srcId="{B5247141-1B42-41A5-ABD1-97F4D92C464A}" destId="{70DF685D-EAFF-49CD-993F-2315E40C3D58}" srcOrd="8" destOrd="0" presId="urn:microsoft.com/office/officeart/2016/7/layout/VerticalSolidActionList"/>
    <dgm:cxn modelId="{46DD1436-C2F2-49CB-9893-3FFFB92B6E24}" type="presParOf" srcId="{70DF685D-EAFF-49CD-993F-2315E40C3D58}" destId="{CA876642-F6BD-4441-8D26-5FAC9C7897FF}" srcOrd="0" destOrd="0" presId="urn:microsoft.com/office/officeart/2016/7/layout/VerticalSolidActionList"/>
    <dgm:cxn modelId="{8D6C01F4-524B-44A7-8309-DC57B9C550DB}" type="presParOf" srcId="{70DF685D-EAFF-49CD-993F-2315E40C3D58}" destId="{871C2BA5-9EDD-4B8F-936E-BE7E5524A15A}" srcOrd="1" destOrd="0" presId="urn:microsoft.com/office/officeart/2016/7/layout/VerticalSolidActionList"/>
    <dgm:cxn modelId="{1B66FF58-3FA3-466A-872F-EC5BCED0E296}" type="presParOf" srcId="{B5247141-1B42-41A5-ABD1-97F4D92C464A}" destId="{4D298324-2866-4585-AED0-18C9687143C8}" srcOrd="9" destOrd="0" presId="urn:microsoft.com/office/officeart/2016/7/layout/VerticalSolidActionList"/>
    <dgm:cxn modelId="{5625B5F3-7655-48E0-A3BB-2F660729243C}" type="presParOf" srcId="{B5247141-1B42-41A5-ABD1-97F4D92C464A}" destId="{7487F7AD-F125-4695-A447-249D5612917A}" srcOrd="10" destOrd="0" presId="urn:microsoft.com/office/officeart/2016/7/layout/VerticalSolidActionList"/>
    <dgm:cxn modelId="{40C0827C-D934-4FEF-AF9C-1CEAF6F80C92}" type="presParOf" srcId="{7487F7AD-F125-4695-A447-249D5612917A}" destId="{367D9058-7DF2-4C23-B985-96B3D75740EA}" srcOrd="0" destOrd="0" presId="urn:microsoft.com/office/officeart/2016/7/layout/VerticalSolidActionList"/>
    <dgm:cxn modelId="{969A7CBF-449A-4518-AE40-DF18A1A03FEA}" type="presParOf" srcId="{7487F7AD-F125-4695-A447-249D5612917A}" destId="{EC69F07D-1A9F-474B-AD6F-42E63458C82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126523-AEBA-478A-A43D-17B9E2D09C2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7B4E60-AC28-4682-A81C-58A0C687A17C}">
      <dgm:prSet/>
      <dgm:spPr/>
      <dgm:t>
        <a:bodyPr/>
        <a:lstStyle/>
        <a:p>
          <a:r>
            <a:rPr lang="en-GB"/>
            <a:t>Automated Attacks Honeypot VM – </a:t>
          </a:r>
          <a:r>
            <a:rPr lang="en-GB" b="1"/>
            <a:t>192.168.1.105</a:t>
          </a:r>
          <a:endParaRPr lang="en-US"/>
        </a:p>
      </dgm:t>
    </dgm:pt>
    <dgm:pt modelId="{505B784B-488F-4125-A7AE-C5F3D35F1DFC}" type="parTrans" cxnId="{408C03D5-184B-496C-8376-E510EA6E139E}">
      <dgm:prSet/>
      <dgm:spPr/>
      <dgm:t>
        <a:bodyPr/>
        <a:lstStyle/>
        <a:p>
          <a:endParaRPr lang="en-US"/>
        </a:p>
      </dgm:t>
    </dgm:pt>
    <dgm:pt modelId="{35227991-91E9-4283-A4C7-F535CD3C4517}" type="sibTrans" cxnId="{408C03D5-184B-496C-8376-E510EA6E139E}">
      <dgm:prSet/>
      <dgm:spPr/>
      <dgm:t>
        <a:bodyPr/>
        <a:lstStyle/>
        <a:p>
          <a:endParaRPr lang="en-US"/>
        </a:p>
      </dgm:t>
    </dgm:pt>
    <dgm:pt modelId="{D5084E3B-0EB3-484C-AEA8-9C4E25320FAC}">
      <dgm:prSet/>
      <dgm:spPr/>
      <dgm:t>
        <a:bodyPr/>
        <a:lstStyle/>
        <a:p>
          <a:r>
            <a:rPr lang="en-GB"/>
            <a:t>Manual Attacks Honeypot VM – </a:t>
          </a:r>
          <a:r>
            <a:rPr lang="en-GB" b="1"/>
            <a:t>192.168.1.104</a:t>
          </a:r>
          <a:endParaRPr lang="en-US"/>
        </a:p>
      </dgm:t>
    </dgm:pt>
    <dgm:pt modelId="{261C2A43-FC0B-49EB-A7E4-F24F5AB679AA}" type="parTrans" cxnId="{8DC44585-B419-4755-A9FC-0315AA2C7D75}">
      <dgm:prSet/>
      <dgm:spPr/>
      <dgm:t>
        <a:bodyPr/>
        <a:lstStyle/>
        <a:p>
          <a:endParaRPr lang="en-US"/>
        </a:p>
      </dgm:t>
    </dgm:pt>
    <dgm:pt modelId="{4313B280-6AB2-4F81-A66F-4201706BA5F6}" type="sibTrans" cxnId="{8DC44585-B419-4755-A9FC-0315AA2C7D75}">
      <dgm:prSet/>
      <dgm:spPr/>
      <dgm:t>
        <a:bodyPr/>
        <a:lstStyle/>
        <a:p>
          <a:endParaRPr lang="en-US"/>
        </a:p>
      </dgm:t>
    </dgm:pt>
    <dgm:pt modelId="{9AC81624-C855-4AB8-AFB3-E8DA933E4B08}">
      <dgm:prSet/>
      <dgm:spPr/>
      <dgm:t>
        <a:bodyPr/>
        <a:lstStyle/>
        <a:p>
          <a:r>
            <a:rPr lang="en-GB"/>
            <a:t>Automated Attackers – </a:t>
          </a:r>
          <a:r>
            <a:rPr lang="en-GB" b="1"/>
            <a:t>192.168.1.125, 192.168.1.115, 192.168.1.110</a:t>
          </a:r>
          <a:endParaRPr lang="en-US"/>
        </a:p>
      </dgm:t>
    </dgm:pt>
    <dgm:pt modelId="{29ECD4AB-B726-428B-B017-7B7094C97100}" type="parTrans" cxnId="{AA205F77-7A35-4C9D-8807-04EA931743E0}">
      <dgm:prSet/>
      <dgm:spPr/>
      <dgm:t>
        <a:bodyPr/>
        <a:lstStyle/>
        <a:p>
          <a:endParaRPr lang="en-US"/>
        </a:p>
      </dgm:t>
    </dgm:pt>
    <dgm:pt modelId="{5AE464C0-DECD-4810-999E-FE8F1C734255}" type="sibTrans" cxnId="{AA205F77-7A35-4C9D-8807-04EA931743E0}">
      <dgm:prSet/>
      <dgm:spPr/>
      <dgm:t>
        <a:bodyPr/>
        <a:lstStyle/>
        <a:p>
          <a:endParaRPr lang="en-US"/>
        </a:p>
      </dgm:t>
    </dgm:pt>
    <dgm:pt modelId="{B8E26CEE-ADF1-414F-B261-0C9BCC97BE3D}">
      <dgm:prSet/>
      <dgm:spPr/>
      <dgm:t>
        <a:bodyPr/>
        <a:lstStyle/>
        <a:p>
          <a:r>
            <a:rPr lang="en-GB"/>
            <a:t>Manual Attackers – </a:t>
          </a:r>
          <a:r>
            <a:rPr lang="en-GB" b="1"/>
            <a:t>192.168.1.101, 192.168.1.130, 192.168.1.135</a:t>
          </a:r>
          <a:endParaRPr lang="en-US"/>
        </a:p>
      </dgm:t>
    </dgm:pt>
    <dgm:pt modelId="{EF7F3727-87A0-4F5C-8EE9-BEE585ABC898}" type="parTrans" cxnId="{78CEC49D-0C1E-48B1-B6CE-85346D9D1382}">
      <dgm:prSet/>
      <dgm:spPr/>
      <dgm:t>
        <a:bodyPr/>
        <a:lstStyle/>
        <a:p>
          <a:endParaRPr lang="en-US"/>
        </a:p>
      </dgm:t>
    </dgm:pt>
    <dgm:pt modelId="{50579DD6-150B-4B93-ACF5-BAEF64E606A8}" type="sibTrans" cxnId="{78CEC49D-0C1E-48B1-B6CE-85346D9D1382}">
      <dgm:prSet/>
      <dgm:spPr/>
      <dgm:t>
        <a:bodyPr/>
        <a:lstStyle/>
        <a:p>
          <a:endParaRPr lang="en-US"/>
        </a:p>
      </dgm:t>
    </dgm:pt>
    <dgm:pt modelId="{080F1908-61C0-4141-8D71-FF8CDF667118}" type="pres">
      <dgm:prSet presAssocID="{EE126523-AEBA-478A-A43D-17B9E2D09C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60CBC3-FA3E-438C-A607-167607953A28}" type="pres">
      <dgm:prSet presAssocID="{D37B4E60-AC28-4682-A81C-58A0C687A17C}" presName="hierRoot1" presStyleCnt="0"/>
      <dgm:spPr/>
    </dgm:pt>
    <dgm:pt modelId="{E90D0E2B-4D4D-4345-9957-649E460C407A}" type="pres">
      <dgm:prSet presAssocID="{D37B4E60-AC28-4682-A81C-58A0C687A17C}" presName="composite" presStyleCnt="0"/>
      <dgm:spPr/>
    </dgm:pt>
    <dgm:pt modelId="{5660C5DB-084B-4AF4-9CF4-EAF3C99122C3}" type="pres">
      <dgm:prSet presAssocID="{D37B4E60-AC28-4682-A81C-58A0C687A17C}" presName="background" presStyleLbl="node0" presStyleIdx="0" presStyleCnt="4"/>
      <dgm:spPr/>
    </dgm:pt>
    <dgm:pt modelId="{8441CE14-5915-4067-BE8F-B217CE6C9A96}" type="pres">
      <dgm:prSet presAssocID="{D37B4E60-AC28-4682-A81C-58A0C687A17C}" presName="text" presStyleLbl="fgAcc0" presStyleIdx="0" presStyleCnt="4">
        <dgm:presLayoutVars>
          <dgm:chPref val="3"/>
        </dgm:presLayoutVars>
      </dgm:prSet>
      <dgm:spPr/>
    </dgm:pt>
    <dgm:pt modelId="{C46151F8-8BC3-4DCB-8E22-AFF76878920E}" type="pres">
      <dgm:prSet presAssocID="{D37B4E60-AC28-4682-A81C-58A0C687A17C}" presName="hierChild2" presStyleCnt="0"/>
      <dgm:spPr/>
    </dgm:pt>
    <dgm:pt modelId="{0D1203C9-F47A-4091-9B21-36A09FF1DB71}" type="pres">
      <dgm:prSet presAssocID="{D5084E3B-0EB3-484C-AEA8-9C4E25320FAC}" presName="hierRoot1" presStyleCnt="0"/>
      <dgm:spPr/>
    </dgm:pt>
    <dgm:pt modelId="{DB28CD8F-CB04-4C16-AE99-871732B0EE33}" type="pres">
      <dgm:prSet presAssocID="{D5084E3B-0EB3-484C-AEA8-9C4E25320FAC}" presName="composite" presStyleCnt="0"/>
      <dgm:spPr/>
    </dgm:pt>
    <dgm:pt modelId="{BE5113E8-EBCA-4C59-9731-668C690D8968}" type="pres">
      <dgm:prSet presAssocID="{D5084E3B-0EB3-484C-AEA8-9C4E25320FAC}" presName="background" presStyleLbl="node0" presStyleIdx="1" presStyleCnt="4"/>
      <dgm:spPr/>
    </dgm:pt>
    <dgm:pt modelId="{6F72416F-C151-4AE6-83A9-DFA9C0E46EF5}" type="pres">
      <dgm:prSet presAssocID="{D5084E3B-0EB3-484C-AEA8-9C4E25320FAC}" presName="text" presStyleLbl="fgAcc0" presStyleIdx="1" presStyleCnt="4">
        <dgm:presLayoutVars>
          <dgm:chPref val="3"/>
        </dgm:presLayoutVars>
      </dgm:prSet>
      <dgm:spPr/>
    </dgm:pt>
    <dgm:pt modelId="{413F2300-2445-47AF-B900-38107786696D}" type="pres">
      <dgm:prSet presAssocID="{D5084E3B-0EB3-484C-AEA8-9C4E25320FAC}" presName="hierChild2" presStyleCnt="0"/>
      <dgm:spPr/>
    </dgm:pt>
    <dgm:pt modelId="{443E5AD1-CF20-4C45-8777-9B7F2B3197B3}" type="pres">
      <dgm:prSet presAssocID="{9AC81624-C855-4AB8-AFB3-E8DA933E4B08}" presName="hierRoot1" presStyleCnt="0"/>
      <dgm:spPr/>
    </dgm:pt>
    <dgm:pt modelId="{EED99A25-07E6-4959-AC65-2D6E5279271C}" type="pres">
      <dgm:prSet presAssocID="{9AC81624-C855-4AB8-AFB3-E8DA933E4B08}" presName="composite" presStyleCnt="0"/>
      <dgm:spPr/>
    </dgm:pt>
    <dgm:pt modelId="{5DEDAC1F-8F56-42FA-9C01-48DC74701D50}" type="pres">
      <dgm:prSet presAssocID="{9AC81624-C855-4AB8-AFB3-E8DA933E4B08}" presName="background" presStyleLbl="node0" presStyleIdx="2" presStyleCnt="4"/>
      <dgm:spPr/>
    </dgm:pt>
    <dgm:pt modelId="{8B956D40-6789-47E2-B60F-04A0939076C3}" type="pres">
      <dgm:prSet presAssocID="{9AC81624-C855-4AB8-AFB3-E8DA933E4B08}" presName="text" presStyleLbl="fgAcc0" presStyleIdx="2" presStyleCnt="4">
        <dgm:presLayoutVars>
          <dgm:chPref val="3"/>
        </dgm:presLayoutVars>
      </dgm:prSet>
      <dgm:spPr/>
    </dgm:pt>
    <dgm:pt modelId="{F196561B-A963-42A4-8D68-C2B2C905C534}" type="pres">
      <dgm:prSet presAssocID="{9AC81624-C855-4AB8-AFB3-E8DA933E4B08}" presName="hierChild2" presStyleCnt="0"/>
      <dgm:spPr/>
    </dgm:pt>
    <dgm:pt modelId="{B66AF8D3-F784-4B70-B856-A4FB9384F4B4}" type="pres">
      <dgm:prSet presAssocID="{B8E26CEE-ADF1-414F-B261-0C9BCC97BE3D}" presName="hierRoot1" presStyleCnt="0"/>
      <dgm:spPr/>
    </dgm:pt>
    <dgm:pt modelId="{29FDDBD2-7338-4BBE-85BB-711676D67B48}" type="pres">
      <dgm:prSet presAssocID="{B8E26CEE-ADF1-414F-B261-0C9BCC97BE3D}" presName="composite" presStyleCnt="0"/>
      <dgm:spPr/>
    </dgm:pt>
    <dgm:pt modelId="{24E51C3D-23CE-4FBE-A75B-1D2EF9DB5A1C}" type="pres">
      <dgm:prSet presAssocID="{B8E26CEE-ADF1-414F-B261-0C9BCC97BE3D}" presName="background" presStyleLbl="node0" presStyleIdx="3" presStyleCnt="4"/>
      <dgm:spPr/>
    </dgm:pt>
    <dgm:pt modelId="{4BB46137-0CB8-4500-9F46-2AD98CD68F46}" type="pres">
      <dgm:prSet presAssocID="{B8E26CEE-ADF1-414F-B261-0C9BCC97BE3D}" presName="text" presStyleLbl="fgAcc0" presStyleIdx="3" presStyleCnt="4">
        <dgm:presLayoutVars>
          <dgm:chPref val="3"/>
        </dgm:presLayoutVars>
      </dgm:prSet>
      <dgm:spPr/>
    </dgm:pt>
    <dgm:pt modelId="{A52334E7-9C2B-4096-95E7-A8D43EB60218}" type="pres">
      <dgm:prSet presAssocID="{B8E26CEE-ADF1-414F-B261-0C9BCC97BE3D}" presName="hierChild2" presStyleCnt="0"/>
      <dgm:spPr/>
    </dgm:pt>
  </dgm:ptLst>
  <dgm:cxnLst>
    <dgm:cxn modelId="{5AD2820C-73C6-4A67-B11A-5D1C9378BD71}" type="presOf" srcId="{D37B4E60-AC28-4682-A81C-58A0C687A17C}" destId="{8441CE14-5915-4067-BE8F-B217CE6C9A96}" srcOrd="0" destOrd="0" presId="urn:microsoft.com/office/officeart/2005/8/layout/hierarchy1"/>
    <dgm:cxn modelId="{5E572A4B-42D8-4A6A-ABE4-1F7A8731BBF2}" type="presOf" srcId="{B8E26CEE-ADF1-414F-B261-0C9BCC97BE3D}" destId="{4BB46137-0CB8-4500-9F46-2AD98CD68F46}" srcOrd="0" destOrd="0" presId="urn:microsoft.com/office/officeart/2005/8/layout/hierarchy1"/>
    <dgm:cxn modelId="{AA205F77-7A35-4C9D-8807-04EA931743E0}" srcId="{EE126523-AEBA-478A-A43D-17B9E2D09C27}" destId="{9AC81624-C855-4AB8-AFB3-E8DA933E4B08}" srcOrd="2" destOrd="0" parTransId="{29ECD4AB-B726-428B-B017-7B7094C97100}" sibTransId="{5AE464C0-DECD-4810-999E-FE8F1C734255}"/>
    <dgm:cxn modelId="{8DC44585-B419-4755-A9FC-0315AA2C7D75}" srcId="{EE126523-AEBA-478A-A43D-17B9E2D09C27}" destId="{D5084E3B-0EB3-484C-AEA8-9C4E25320FAC}" srcOrd="1" destOrd="0" parTransId="{261C2A43-FC0B-49EB-A7E4-F24F5AB679AA}" sibTransId="{4313B280-6AB2-4F81-A66F-4201706BA5F6}"/>
    <dgm:cxn modelId="{78CEC49D-0C1E-48B1-B6CE-85346D9D1382}" srcId="{EE126523-AEBA-478A-A43D-17B9E2D09C27}" destId="{B8E26CEE-ADF1-414F-B261-0C9BCC97BE3D}" srcOrd="3" destOrd="0" parTransId="{EF7F3727-87A0-4F5C-8EE9-BEE585ABC898}" sibTransId="{50579DD6-150B-4B93-ACF5-BAEF64E606A8}"/>
    <dgm:cxn modelId="{F6A66AAE-FE43-408A-9167-515C8473F614}" type="presOf" srcId="{9AC81624-C855-4AB8-AFB3-E8DA933E4B08}" destId="{8B956D40-6789-47E2-B60F-04A0939076C3}" srcOrd="0" destOrd="0" presId="urn:microsoft.com/office/officeart/2005/8/layout/hierarchy1"/>
    <dgm:cxn modelId="{E2E4E4BD-B694-4954-A9E4-FEFC1345C025}" type="presOf" srcId="{EE126523-AEBA-478A-A43D-17B9E2D09C27}" destId="{080F1908-61C0-4141-8D71-FF8CDF667118}" srcOrd="0" destOrd="0" presId="urn:microsoft.com/office/officeart/2005/8/layout/hierarchy1"/>
    <dgm:cxn modelId="{CF6856BF-B687-4E76-A2AD-34DDA5ADF05D}" type="presOf" srcId="{D5084E3B-0EB3-484C-AEA8-9C4E25320FAC}" destId="{6F72416F-C151-4AE6-83A9-DFA9C0E46EF5}" srcOrd="0" destOrd="0" presId="urn:microsoft.com/office/officeart/2005/8/layout/hierarchy1"/>
    <dgm:cxn modelId="{408C03D5-184B-496C-8376-E510EA6E139E}" srcId="{EE126523-AEBA-478A-A43D-17B9E2D09C27}" destId="{D37B4E60-AC28-4682-A81C-58A0C687A17C}" srcOrd="0" destOrd="0" parTransId="{505B784B-488F-4125-A7AE-C5F3D35F1DFC}" sibTransId="{35227991-91E9-4283-A4C7-F535CD3C4517}"/>
    <dgm:cxn modelId="{A8B95D63-D171-4717-AA5D-67D4C3382D40}" type="presParOf" srcId="{080F1908-61C0-4141-8D71-FF8CDF667118}" destId="{E060CBC3-FA3E-438C-A607-167607953A28}" srcOrd="0" destOrd="0" presId="urn:microsoft.com/office/officeart/2005/8/layout/hierarchy1"/>
    <dgm:cxn modelId="{9884AC01-6AE2-4AFD-9E94-B048B2934572}" type="presParOf" srcId="{E060CBC3-FA3E-438C-A607-167607953A28}" destId="{E90D0E2B-4D4D-4345-9957-649E460C407A}" srcOrd="0" destOrd="0" presId="urn:microsoft.com/office/officeart/2005/8/layout/hierarchy1"/>
    <dgm:cxn modelId="{E1386A00-2B0C-4D08-8315-04E73610F70C}" type="presParOf" srcId="{E90D0E2B-4D4D-4345-9957-649E460C407A}" destId="{5660C5DB-084B-4AF4-9CF4-EAF3C99122C3}" srcOrd="0" destOrd="0" presId="urn:microsoft.com/office/officeart/2005/8/layout/hierarchy1"/>
    <dgm:cxn modelId="{0F8C05BC-02C6-4764-AEAD-F8A4452D1205}" type="presParOf" srcId="{E90D0E2B-4D4D-4345-9957-649E460C407A}" destId="{8441CE14-5915-4067-BE8F-B217CE6C9A96}" srcOrd="1" destOrd="0" presId="urn:microsoft.com/office/officeart/2005/8/layout/hierarchy1"/>
    <dgm:cxn modelId="{35BCD983-315B-46DA-B88E-7B24A93723EE}" type="presParOf" srcId="{E060CBC3-FA3E-438C-A607-167607953A28}" destId="{C46151F8-8BC3-4DCB-8E22-AFF76878920E}" srcOrd="1" destOrd="0" presId="urn:microsoft.com/office/officeart/2005/8/layout/hierarchy1"/>
    <dgm:cxn modelId="{23CD4031-DDCB-4255-9DF9-FBE69C7F7633}" type="presParOf" srcId="{080F1908-61C0-4141-8D71-FF8CDF667118}" destId="{0D1203C9-F47A-4091-9B21-36A09FF1DB71}" srcOrd="1" destOrd="0" presId="urn:microsoft.com/office/officeart/2005/8/layout/hierarchy1"/>
    <dgm:cxn modelId="{0C95AA19-D413-47C7-B89B-6A5540A0B039}" type="presParOf" srcId="{0D1203C9-F47A-4091-9B21-36A09FF1DB71}" destId="{DB28CD8F-CB04-4C16-AE99-871732B0EE33}" srcOrd="0" destOrd="0" presId="urn:microsoft.com/office/officeart/2005/8/layout/hierarchy1"/>
    <dgm:cxn modelId="{38897BBF-ADD6-4048-AB22-59271DE7876F}" type="presParOf" srcId="{DB28CD8F-CB04-4C16-AE99-871732B0EE33}" destId="{BE5113E8-EBCA-4C59-9731-668C690D8968}" srcOrd="0" destOrd="0" presId="urn:microsoft.com/office/officeart/2005/8/layout/hierarchy1"/>
    <dgm:cxn modelId="{87A0FC34-A464-40CF-9B80-CE3F5C4D9624}" type="presParOf" srcId="{DB28CD8F-CB04-4C16-AE99-871732B0EE33}" destId="{6F72416F-C151-4AE6-83A9-DFA9C0E46EF5}" srcOrd="1" destOrd="0" presId="urn:microsoft.com/office/officeart/2005/8/layout/hierarchy1"/>
    <dgm:cxn modelId="{C421342B-47C4-461B-956D-E97A23F395F0}" type="presParOf" srcId="{0D1203C9-F47A-4091-9B21-36A09FF1DB71}" destId="{413F2300-2445-47AF-B900-38107786696D}" srcOrd="1" destOrd="0" presId="urn:microsoft.com/office/officeart/2005/8/layout/hierarchy1"/>
    <dgm:cxn modelId="{5522620D-B184-4F69-B380-760623BC9E52}" type="presParOf" srcId="{080F1908-61C0-4141-8D71-FF8CDF667118}" destId="{443E5AD1-CF20-4C45-8777-9B7F2B3197B3}" srcOrd="2" destOrd="0" presId="urn:microsoft.com/office/officeart/2005/8/layout/hierarchy1"/>
    <dgm:cxn modelId="{41E3FB77-A5DE-49DF-96E3-0CB6EB6B2788}" type="presParOf" srcId="{443E5AD1-CF20-4C45-8777-9B7F2B3197B3}" destId="{EED99A25-07E6-4959-AC65-2D6E5279271C}" srcOrd="0" destOrd="0" presId="urn:microsoft.com/office/officeart/2005/8/layout/hierarchy1"/>
    <dgm:cxn modelId="{E4911EDF-30B4-4563-867E-550047B0B40A}" type="presParOf" srcId="{EED99A25-07E6-4959-AC65-2D6E5279271C}" destId="{5DEDAC1F-8F56-42FA-9C01-48DC74701D50}" srcOrd="0" destOrd="0" presId="urn:microsoft.com/office/officeart/2005/8/layout/hierarchy1"/>
    <dgm:cxn modelId="{F62F2FB4-0C25-46C5-94F6-F7B5031F6C2D}" type="presParOf" srcId="{EED99A25-07E6-4959-AC65-2D6E5279271C}" destId="{8B956D40-6789-47E2-B60F-04A0939076C3}" srcOrd="1" destOrd="0" presId="urn:microsoft.com/office/officeart/2005/8/layout/hierarchy1"/>
    <dgm:cxn modelId="{EE35EE38-D923-4229-8E19-A4F607BFE293}" type="presParOf" srcId="{443E5AD1-CF20-4C45-8777-9B7F2B3197B3}" destId="{F196561B-A963-42A4-8D68-C2B2C905C534}" srcOrd="1" destOrd="0" presId="urn:microsoft.com/office/officeart/2005/8/layout/hierarchy1"/>
    <dgm:cxn modelId="{F48FF00D-7581-4EB3-A5BD-AF8273FCA615}" type="presParOf" srcId="{080F1908-61C0-4141-8D71-FF8CDF667118}" destId="{B66AF8D3-F784-4B70-B856-A4FB9384F4B4}" srcOrd="3" destOrd="0" presId="urn:microsoft.com/office/officeart/2005/8/layout/hierarchy1"/>
    <dgm:cxn modelId="{D6C003B3-FAAA-4A39-BCBB-D92AFE508A86}" type="presParOf" srcId="{B66AF8D3-F784-4B70-B856-A4FB9384F4B4}" destId="{29FDDBD2-7338-4BBE-85BB-711676D67B48}" srcOrd="0" destOrd="0" presId="urn:microsoft.com/office/officeart/2005/8/layout/hierarchy1"/>
    <dgm:cxn modelId="{75F04574-5A39-4BF9-A0CE-BF335328C464}" type="presParOf" srcId="{29FDDBD2-7338-4BBE-85BB-711676D67B48}" destId="{24E51C3D-23CE-4FBE-A75B-1D2EF9DB5A1C}" srcOrd="0" destOrd="0" presId="urn:microsoft.com/office/officeart/2005/8/layout/hierarchy1"/>
    <dgm:cxn modelId="{54415CCF-5613-4B5D-87C3-5AB315B8C0A8}" type="presParOf" srcId="{29FDDBD2-7338-4BBE-85BB-711676D67B48}" destId="{4BB46137-0CB8-4500-9F46-2AD98CD68F46}" srcOrd="1" destOrd="0" presId="urn:microsoft.com/office/officeart/2005/8/layout/hierarchy1"/>
    <dgm:cxn modelId="{137E3BB6-792D-46E3-90D2-A8F5E3F1CE74}" type="presParOf" srcId="{B66AF8D3-F784-4B70-B856-A4FB9384F4B4}" destId="{A52334E7-9C2B-4096-95E7-A8D43EB602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AA2586-E633-4C9B-B7EC-4C5FEEA8326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2E07B3-BA7A-4636-8CB2-A832F8E7CA22}">
      <dgm:prSet/>
      <dgm:spPr/>
      <dgm:t>
        <a:bodyPr/>
        <a:lstStyle/>
        <a:p>
          <a:r>
            <a:rPr lang="en-US" dirty="0"/>
            <a:t>Include more types of protocols and attacks</a:t>
          </a:r>
        </a:p>
      </dgm:t>
    </dgm:pt>
    <dgm:pt modelId="{E21070FE-0CDD-4E70-97BE-3D511FF1763E}" type="parTrans" cxnId="{7B7F5648-2C13-4C8B-A739-6935F5F04ACD}">
      <dgm:prSet/>
      <dgm:spPr/>
      <dgm:t>
        <a:bodyPr/>
        <a:lstStyle/>
        <a:p>
          <a:endParaRPr lang="en-US"/>
        </a:p>
      </dgm:t>
    </dgm:pt>
    <dgm:pt modelId="{25B8E866-B8A8-4422-83E1-20068886FCBA}" type="sibTrans" cxnId="{7B7F5648-2C13-4C8B-A739-6935F5F04ACD}">
      <dgm:prSet/>
      <dgm:spPr/>
      <dgm:t>
        <a:bodyPr/>
        <a:lstStyle/>
        <a:p>
          <a:endParaRPr lang="en-US"/>
        </a:p>
      </dgm:t>
    </dgm:pt>
    <dgm:pt modelId="{DD537F6E-BAC3-4134-BE0D-AC37E647AE8C}">
      <dgm:prSet/>
      <dgm:spPr/>
      <dgm:t>
        <a:bodyPr/>
        <a:lstStyle/>
        <a:p>
          <a:pPr rtl="0"/>
          <a:r>
            <a:rPr lang="en-US" dirty="0"/>
            <a:t>Including more relevant time-based features</a:t>
          </a:r>
        </a:p>
      </dgm:t>
    </dgm:pt>
    <dgm:pt modelId="{16C5A691-142F-4D15-9308-BB6852DDEDB7}" type="parTrans" cxnId="{BB8A1E54-0048-475E-96D9-D79DF2CC33ED}">
      <dgm:prSet/>
      <dgm:spPr/>
      <dgm:t>
        <a:bodyPr/>
        <a:lstStyle/>
        <a:p>
          <a:endParaRPr lang="en-US"/>
        </a:p>
      </dgm:t>
    </dgm:pt>
    <dgm:pt modelId="{E78847D5-0D7B-4386-8611-226FF6DBD859}" type="sibTrans" cxnId="{BB8A1E54-0048-475E-96D9-D79DF2CC33ED}">
      <dgm:prSet/>
      <dgm:spPr/>
      <dgm:t>
        <a:bodyPr/>
        <a:lstStyle/>
        <a:p>
          <a:endParaRPr lang="en-US"/>
        </a:p>
      </dgm:t>
    </dgm:pt>
    <dgm:pt modelId="{E3E98925-D208-48D9-8568-82A11BA33056}">
      <dgm:prSet/>
      <dgm:spPr/>
      <dgm:t>
        <a:bodyPr/>
        <a:lstStyle/>
        <a:p>
          <a:pPr rtl="0"/>
          <a:r>
            <a:rPr lang="en-US" dirty="0"/>
            <a:t>Multi-class classification</a:t>
          </a:r>
        </a:p>
      </dgm:t>
    </dgm:pt>
    <dgm:pt modelId="{83D0DF49-4732-45C8-8EAF-A8022DEFA787}" type="parTrans" cxnId="{FC62CEAE-C8C0-4B50-9BEC-BF4E9E6394DD}">
      <dgm:prSet/>
      <dgm:spPr/>
      <dgm:t>
        <a:bodyPr/>
        <a:lstStyle/>
        <a:p>
          <a:endParaRPr lang="en-US"/>
        </a:p>
      </dgm:t>
    </dgm:pt>
    <dgm:pt modelId="{5503B6BB-8977-417F-97A3-652B4A2E2C75}" type="sibTrans" cxnId="{FC62CEAE-C8C0-4B50-9BEC-BF4E9E6394DD}">
      <dgm:prSet/>
      <dgm:spPr/>
      <dgm:t>
        <a:bodyPr/>
        <a:lstStyle/>
        <a:p>
          <a:endParaRPr lang="en-US"/>
        </a:p>
      </dgm:t>
    </dgm:pt>
    <dgm:pt modelId="{C5E6A321-0BA2-4A3D-81CD-6292ECF00AD3}">
      <dgm:prSet/>
      <dgm:spPr/>
      <dgm:t>
        <a:bodyPr/>
        <a:lstStyle/>
        <a:p>
          <a:pPr rtl="0"/>
          <a:r>
            <a:rPr lang="en-US" dirty="0"/>
            <a:t>Near Real-Time Detection and </a:t>
          </a:r>
          <a:r>
            <a:rPr lang="en-US" dirty="0">
              <a:latin typeface="Avenir Next LT Pro Light" panose="020F0302020204030204"/>
            </a:rPr>
            <a:t>Reporting</a:t>
          </a:r>
          <a:endParaRPr lang="en-US" dirty="0"/>
        </a:p>
      </dgm:t>
    </dgm:pt>
    <dgm:pt modelId="{05101835-75DF-4397-9BC8-0A4FACF7A175}" type="parTrans" cxnId="{9ABAB2CD-FACA-4B93-8584-3080E60FAD6E}">
      <dgm:prSet/>
      <dgm:spPr/>
      <dgm:t>
        <a:bodyPr/>
        <a:lstStyle/>
        <a:p>
          <a:endParaRPr lang="en-US"/>
        </a:p>
      </dgm:t>
    </dgm:pt>
    <dgm:pt modelId="{D46DF381-4E1F-4C0E-B11A-8C8EA62B80DD}" type="sibTrans" cxnId="{9ABAB2CD-FACA-4B93-8584-3080E60FAD6E}">
      <dgm:prSet/>
      <dgm:spPr/>
      <dgm:t>
        <a:bodyPr/>
        <a:lstStyle/>
        <a:p>
          <a:endParaRPr lang="en-US"/>
        </a:p>
      </dgm:t>
    </dgm:pt>
    <dgm:pt modelId="{C7983C30-3D4A-49BC-AB35-BBFB46B914C0}" type="pres">
      <dgm:prSet presAssocID="{C8AA2586-E633-4C9B-B7EC-4C5FEEA83263}" presName="diagram" presStyleCnt="0">
        <dgm:presLayoutVars>
          <dgm:dir/>
          <dgm:resizeHandles val="exact"/>
        </dgm:presLayoutVars>
      </dgm:prSet>
      <dgm:spPr/>
    </dgm:pt>
    <dgm:pt modelId="{BD5F9D4D-B6C8-46AA-8FFF-618C542C7CFE}" type="pres">
      <dgm:prSet presAssocID="{112E07B3-BA7A-4636-8CB2-A832F8E7CA22}" presName="node" presStyleLbl="node1" presStyleIdx="0" presStyleCnt="4">
        <dgm:presLayoutVars>
          <dgm:bulletEnabled val="1"/>
        </dgm:presLayoutVars>
      </dgm:prSet>
      <dgm:spPr/>
    </dgm:pt>
    <dgm:pt modelId="{6793C652-AED5-4035-B6A0-89E27F2E9739}" type="pres">
      <dgm:prSet presAssocID="{25B8E866-B8A8-4422-83E1-20068886FCBA}" presName="sibTrans" presStyleCnt="0"/>
      <dgm:spPr/>
    </dgm:pt>
    <dgm:pt modelId="{05844EA8-6362-4D0A-910C-B64FD952B02B}" type="pres">
      <dgm:prSet presAssocID="{DD537F6E-BAC3-4134-BE0D-AC37E647AE8C}" presName="node" presStyleLbl="node1" presStyleIdx="1" presStyleCnt="4">
        <dgm:presLayoutVars>
          <dgm:bulletEnabled val="1"/>
        </dgm:presLayoutVars>
      </dgm:prSet>
      <dgm:spPr/>
    </dgm:pt>
    <dgm:pt modelId="{41E2A444-6884-467E-8BB0-E69272D599C4}" type="pres">
      <dgm:prSet presAssocID="{E78847D5-0D7B-4386-8611-226FF6DBD859}" presName="sibTrans" presStyleCnt="0"/>
      <dgm:spPr/>
    </dgm:pt>
    <dgm:pt modelId="{BBBBD1AE-9E0E-4FBB-8EE2-64EED4A22DFA}" type="pres">
      <dgm:prSet presAssocID="{E3E98925-D208-48D9-8568-82A11BA33056}" presName="node" presStyleLbl="node1" presStyleIdx="2" presStyleCnt="4">
        <dgm:presLayoutVars>
          <dgm:bulletEnabled val="1"/>
        </dgm:presLayoutVars>
      </dgm:prSet>
      <dgm:spPr/>
    </dgm:pt>
    <dgm:pt modelId="{DB5AE349-580B-4977-8138-1790923A55A0}" type="pres">
      <dgm:prSet presAssocID="{5503B6BB-8977-417F-97A3-652B4A2E2C75}" presName="sibTrans" presStyleCnt="0"/>
      <dgm:spPr/>
    </dgm:pt>
    <dgm:pt modelId="{6EFC4452-0D3A-4FAE-AAB4-A0CDF5B4A679}" type="pres">
      <dgm:prSet presAssocID="{C5E6A321-0BA2-4A3D-81CD-6292ECF00AD3}" presName="node" presStyleLbl="node1" presStyleIdx="3" presStyleCnt="4">
        <dgm:presLayoutVars>
          <dgm:bulletEnabled val="1"/>
        </dgm:presLayoutVars>
      </dgm:prSet>
      <dgm:spPr/>
    </dgm:pt>
  </dgm:ptLst>
  <dgm:cxnLst>
    <dgm:cxn modelId="{18094012-34D0-468B-A732-7B3828B92010}" type="presOf" srcId="{112E07B3-BA7A-4636-8CB2-A832F8E7CA22}" destId="{BD5F9D4D-B6C8-46AA-8FFF-618C542C7CFE}" srcOrd="0" destOrd="0" presId="urn:microsoft.com/office/officeart/2005/8/layout/default"/>
    <dgm:cxn modelId="{76E6C91A-C331-4DB0-ABF2-A11814F605B3}" type="presOf" srcId="{C8AA2586-E633-4C9B-B7EC-4C5FEEA83263}" destId="{C7983C30-3D4A-49BC-AB35-BBFB46B914C0}" srcOrd="0" destOrd="0" presId="urn:microsoft.com/office/officeart/2005/8/layout/default"/>
    <dgm:cxn modelId="{3681083A-617A-4704-B0D2-BBA8E8832285}" type="presOf" srcId="{E3E98925-D208-48D9-8568-82A11BA33056}" destId="{BBBBD1AE-9E0E-4FBB-8EE2-64EED4A22DFA}" srcOrd="0" destOrd="0" presId="urn:microsoft.com/office/officeart/2005/8/layout/default"/>
    <dgm:cxn modelId="{7B7F5648-2C13-4C8B-A739-6935F5F04ACD}" srcId="{C8AA2586-E633-4C9B-B7EC-4C5FEEA83263}" destId="{112E07B3-BA7A-4636-8CB2-A832F8E7CA22}" srcOrd="0" destOrd="0" parTransId="{E21070FE-0CDD-4E70-97BE-3D511FF1763E}" sibTransId="{25B8E866-B8A8-4422-83E1-20068886FCBA}"/>
    <dgm:cxn modelId="{4E744D6F-7859-46B2-AC3F-C96E9B220B82}" type="presOf" srcId="{C5E6A321-0BA2-4A3D-81CD-6292ECF00AD3}" destId="{6EFC4452-0D3A-4FAE-AAB4-A0CDF5B4A679}" srcOrd="0" destOrd="0" presId="urn:microsoft.com/office/officeart/2005/8/layout/default"/>
    <dgm:cxn modelId="{BB8A1E54-0048-475E-96D9-D79DF2CC33ED}" srcId="{C8AA2586-E633-4C9B-B7EC-4C5FEEA83263}" destId="{DD537F6E-BAC3-4134-BE0D-AC37E647AE8C}" srcOrd="1" destOrd="0" parTransId="{16C5A691-142F-4D15-9308-BB6852DDEDB7}" sibTransId="{E78847D5-0D7B-4386-8611-226FF6DBD859}"/>
    <dgm:cxn modelId="{FC62CEAE-C8C0-4B50-9BEC-BF4E9E6394DD}" srcId="{C8AA2586-E633-4C9B-B7EC-4C5FEEA83263}" destId="{E3E98925-D208-48D9-8568-82A11BA33056}" srcOrd="2" destOrd="0" parTransId="{83D0DF49-4732-45C8-8EAF-A8022DEFA787}" sibTransId="{5503B6BB-8977-417F-97A3-652B4A2E2C75}"/>
    <dgm:cxn modelId="{8E11C6B2-5971-4050-9933-D0CEF3518A54}" type="presOf" srcId="{DD537F6E-BAC3-4134-BE0D-AC37E647AE8C}" destId="{05844EA8-6362-4D0A-910C-B64FD952B02B}" srcOrd="0" destOrd="0" presId="urn:microsoft.com/office/officeart/2005/8/layout/default"/>
    <dgm:cxn modelId="{9ABAB2CD-FACA-4B93-8584-3080E60FAD6E}" srcId="{C8AA2586-E633-4C9B-B7EC-4C5FEEA83263}" destId="{C5E6A321-0BA2-4A3D-81CD-6292ECF00AD3}" srcOrd="3" destOrd="0" parTransId="{05101835-75DF-4397-9BC8-0A4FACF7A175}" sibTransId="{D46DF381-4E1F-4C0E-B11A-8C8EA62B80DD}"/>
    <dgm:cxn modelId="{73B46D49-0CB4-4152-B72D-EC338029743F}" type="presParOf" srcId="{C7983C30-3D4A-49BC-AB35-BBFB46B914C0}" destId="{BD5F9D4D-B6C8-46AA-8FFF-618C542C7CFE}" srcOrd="0" destOrd="0" presId="urn:microsoft.com/office/officeart/2005/8/layout/default"/>
    <dgm:cxn modelId="{B777C6C8-18C0-491D-92E7-F204FBCADE5E}" type="presParOf" srcId="{C7983C30-3D4A-49BC-AB35-BBFB46B914C0}" destId="{6793C652-AED5-4035-B6A0-89E27F2E9739}" srcOrd="1" destOrd="0" presId="urn:microsoft.com/office/officeart/2005/8/layout/default"/>
    <dgm:cxn modelId="{3926C872-6F9C-4251-A660-775EF436C72F}" type="presParOf" srcId="{C7983C30-3D4A-49BC-AB35-BBFB46B914C0}" destId="{05844EA8-6362-4D0A-910C-B64FD952B02B}" srcOrd="2" destOrd="0" presId="urn:microsoft.com/office/officeart/2005/8/layout/default"/>
    <dgm:cxn modelId="{3A47D4E0-EF76-44A9-B640-069BACABBF0B}" type="presParOf" srcId="{C7983C30-3D4A-49BC-AB35-BBFB46B914C0}" destId="{41E2A444-6884-467E-8BB0-E69272D599C4}" srcOrd="3" destOrd="0" presId="urn:microsoft.com/office/officeart/2005/8/layout/default"/>
    <dgm:cxn modelId="{19E347FA-91C0-4775-A564-7913277C7AEB}" type="presParOf" srcId="{C7983C30-3D4A-49BC-AB35-BBFB46B914C0}" destId="{BBBBD1AE-9E0E-4FBB-8EE2-64EED4A22DFA}" srcOrd="4" destOrd="0" presId="urn:microsoft.com/office/officeart/2005/8/layout/default"/>
    <dgm:cxn modelId="{B58A1DF6-8308-4176-B88E-297C41F98754}" type="presParOf" srcId="{C7983C30-3D4A-49BC-AB35-BBFB46B914C0}" destId="{DB5AE349-580B-4977-8138-1790923A55A0}" srcOrd="5" destOrd="0" presId="urn:microsoft.com/office/officeart/2005/8/layout/default"/>
    <dgm:cxn modelId="{C5BBEE44-F754-4926-B66E-440416C2EC35}" type="presParOf" srcId="{C7983C30-3D4A-49BC-AB35-BBFB46B914C0}" destId="{6EFC4452-0D3A-4FAE-AAB4-A0CDF5B4A67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F9D4D-B6C8-46AA-8FFF-618C542C7CFE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Attacking tools available very easily</a:t>
          </a:r>
          <a:endParaRPr lang="en-US" sz="2200" kern="1200"/>
        </a:p>
      </dsp:txBody>
      <dsp:txXfrm>
        <a:off x="377190" y="3160"/>
        <a:ext cx="2907506" cy="1744503"/>
      </dsp:txXfrm>
    </dsp:sp>
    <dsp:sp modelId="{05844EA8-6362-4D0A-910C-B64FD952B02B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5">
            <a:hueOff val="589196"/>
            <a:satOff val="-2817"/>
            <a:lumOff val="30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Lack of actionable threat intelligence</a:t>
          </a:r>
          <a:endParaRPr lang="en-US" sz="2200" kern="1200"/>
        </a:p>
      </dsp:txBody>
      <dsp:txXfrm>
        <a:off x="3575446" y="3160"/>
        <a:ext cx="2907506" cy="1744503"/>
      </dsp:txXfrm>
    </dsp:sp>
    <dsp:sp modelId="{BBBBD1AE-9E0E-4FBB-8EE2-64EED4A22DFA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Attacker's modus-operandi detection</a:t>
          </a:r>
          <a:endParaRPr lang="en-US" sz="2200" kern="1200"/>
        </a:p>
      </dsp:txBody>
      <dsp:txXfrm>
        <a:off x="6773703" y="3160"/>
        <a:ext cx="2907506" cy="1744503"/>
      </dsp:txXfrm>
    </dsp:sp>
    <dsp:sp modelId="{6EFC4452-0D3A-4FAE-AAB4-A0CDF5B4A679}">
      <dsp:nvSpPr>
        <dsp:cNvPr id="0" name=""/>
        <dsp:cNvSpPr/>
      </dsp:nvSpPr>
      <dsp:spPr>
        <a:xfrm>
          <a:off x="1976318" y="2038415"/>
          <a:ext cx="2907506" cy="1744503"/>
        </a:xfrm>
        <a:prstGeom prst="rect">
          <a:avLst/>
        </a:prstGeom>
        <a:solidFill>
          <a:schemeClr val="accent5">
            <a:hueOff val="1767588"/>
            <a:satOff val="-8452"/>
            <a:lumOff val="92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Quick Response from SoC Analysts</a:t>
          </a:r>
          <a:endParaRPr lang="en-US" sz="2200" kern="1200"/>
        </a:p>
      </dsp:txBody>
      <dsp:txXfrm>
        <a:off x="1976318" y="2038415"/>
        <a:ext cx="2907506" cy="1744503"/>
      </dsp:txXfrm>
    </dsp:sp>
    <dsp:sp modelId="{530FC8CA-7D20-4A40-AC77-0E4207F729FD}">
      <dsp:nvSpPr>
        <dsp:cNvPr id="0" name=""/>
        <dsp:cNvSpPr/>
      </dsp:nvSpPr>
      <dsp:spPr>
        <a:xfrm>
          <a:off x="5174575" y="2038415"/>
          <a:ext cx="2907506" cy="1744503"/>
        </a:xfrm>
        <a:prstGeom prst="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>
              <a:latin typeface="Avenir Next LT Pro Light" panose="020F0302020204030204"/>
            </a:rPr>
            <a:t>Traditional ways not very efficient in detecting manual/automated attacks</a:t>
          </a:r>
        </a:p>
      </dsp:txBody>
      <dsp:txXfrm>
        <a:off x="5174575" y="2038415"/>
        <a:ext cx="2907506" cy="1744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DAF9F-BD9E-4256-A4DA-D6A2551D0937}">
      <dsp:nvSpPr>
        <dsp:cNvPr id="0" name=""/>
        <dsp:cNvSpPr/>
      </dsp:nvSpPr>
      <dsp:spPr>
        <a:xfrm>
          <a:off x="1982578" y="431"/>
          <a:ext cx="7930315" cy="56157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870" tIns="142641" rIns="153870" bIns="14264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 HTTP Honeypot with specific vulnerabilities</a:t>
          </a:r>
        </a:p>
      </dsp:txBody>
      <dsp:txXfrm>
        <a:off x="1982578" y="431"/>
        <a:ext cx="7930315" cy="561576"/>
      </dsp:txXfrm>
    </dsp:sp>
    <dsp:sp modelId="{2C227D39-718D-4E7F-99C0-9ED87166F2E1}">
      <dsp:nvSpPr>
        <dsp:cNvPr id="0" name=""/>
        <dsp:cNvSpPr/>
      </dsp:nvSpPr>
      <dsp:spPr>
        <a:xfrm>
          <a:off x="0" y="431"/>
          <a:ext cx="1982578" cy="5615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11" tIns="55471" rIns="104911" bIns="5547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Develop</a:t>
          </a:r>
        </a:p>
      </dsp:txBody>
      <dsp:txXfrm>
        <a:off x="0" y="431"/>
        <a:ext cx="1982578" cy="561576"/>
      </dsp:txXfrm>
    </dsp:sp>
    <dsp:sp modelId="{16DB6C3E-BD6C-4FAB-A92B-08652E3F4B68}">
      <dsp:nvSpPr>
        <dsp:cNvPr id="0" name=""/>
        <dsp:cNvSpPr/>
      </dsp:nvSpPr>
      <dsp:spPr>
        <a:xfrm>
          <a:off x="1982578" y="595703"/>
          <a:ext cx="7930315" cy="561576"/>
        </a:xfrm>
        <a:prstGeom prst="rect">
          <a:avLst/>
        </a:prstGeom>
        <a:solidFill>
          <a:schemeClr val="accent5">
            <a:tint val="40000"/>
            <a:alpha val="90000"/>
            <a:hueOff val="521070"/>
            <a:satOff val="959"/>
            <a:lumOff val="42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521070"/>
              <a:satOff val="959"/>
              <a:lumOff val="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870" tIns="142641" rIns="153870" bIns="14264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Design Network and Virtual Machines for deployment of the honeypot</a:t>
          </a:r>
        </a:p>
      </dsp:txBody>
      <dsp:txXfrm>
        <a:off x="1982578" y="595703"/>
        <a:ext cx="7930315" cy="561576"/>
      </dsp:txXfrm>
    </dsp:sp>
    <dsp:sp modelId="{2DAE75BD-E1A2-444D-8278-FB900CEDC934}">
      <dsp:nvSpPr>
        <dsp:cNvPr id="0" name=""/>
        <dsp:cNvSpPr/>
      </dsp:nvSpPr>
      <dsp:spPr>
        <a:xfrm>
          <a:off x="0" y="595703"/>
          <a:ext cx="1982578" cy="561576"/>
        </a:xfrm>
        <a:prstGeom prst="rect">
          <a:avLst/>
        </a:prstGeom>
        <a:solidFill>
          <a:schemeClr val="accent5">
            <a:hueOff val="471357"/>
            <a:satOff val="-2254"/>
            <a:lumOff val="2471"/>
            <a:alphaOff val="0"/>
          </a:schemeClr>
        </a:solidFill>
        <a:ln w="15875" cap="flat" cmpd="sng" algn="ctr">
          <a:solidFill>
            <a:schemeClr val="accent5">
              <a:hueOff val="471357"/>
              <a:satOff val="-2254"/>
              <a:lumOff val="2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11" tIns="55471" rIns="104911" bIns="5547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Design</a:t>
          </a:r>
        </a:p>
      </dsp:txBody>
      <dsp:txXfrm>
        <a:off x="0" y="595703"/>
        <a:ext cx="1982578" cy="561576"/>
      </dsp:txXfrm>
    </dsp:sp>
    <dsp:sp modelId="{F58903A0-229B-4394-97B8-0E1912691707}">
      <dsp:nvSpPr>
        <dsp:cNvPr id="0" name=""/>
        <dsp:cNvSpPr/>
      </dsp:nvSpPr>
      <dsp:spPr>
        <a:xfrm>
          <a:off x="1982578" y="1190974"/>
          <a:ext cx="7930315" cy="561576"/>
        </a:xfrm>
        <a:prstGeom prst="rect">
          <a:avLst/>
        </a:prstGeom>
        <a:solidFill>
          <a:schemeClr val="accent5">
            <a:tint val="40000"/>
            <a:alpha val="90000"/>
            <a:hueOff val="1042140"/>
            <a:satOff val="1918"/>
            <a:lumOff val="85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1042140"/>
              <a:satOff val="1918"/>
              <a:lumOff val="8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870" tIns="142641" rIns="153870" bIns="14264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List out attacks to be performed</a:t>
          </a:r>
        </a:p>
      </dsp:txBody>
      <dsp:txXfrm>
        <a:off x="1982578" y="1190974"/>
        <a:ext cx="7930315" cy="561576"/>
      </dsp:txXfrm>
    </dsp:sp>
    <dsp:sp modelId="{6A70F081-FAC1-43B2-AE76-6FB94718F112}">
      <dsp:nvSpPr>
        <dsp:cNvPr id="0" name=""/>
        <dsp:cNvSpPr/>
      </dsp:nvSpPr>
      <dsp:spPr>
        <a:xfrm>
          <a:off x="0" y="1190974"/>
          <a:ext cx="1982578" cy="561576"/>
        </a:xfrm>
        <a:prstGeom prst="rect">
          <a:avLst/>
        </a:prstGeom>
        <a:solidFill>
          <a:schemeClr val="accent5">
            <a:hueOff val="942713"/>
            <a:satOff val="-4508"/>
            <a:lumOff val="4941"/>
            <a:alphaOff val="0"/>
          </a:schemeClr>
        </a:solidFill>
        <a:ln w="15875" cap="flat" cmpd="sng" algn="ctr">
          <a:solidFill>
            <a:schemeClr val="accent5">
              <a:hueOff val="942713"/>
              <a:satOff val="-4508"/>
              <a:lumOff val="4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11" tIns="55471" rIns="104911" bIns="5547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List out</a:t>
          </a:r>
        </a:p>
      </dsp:txBody>
      <dsp:txXfrm>
        <a:off x="0" y="1190974"/>
        <a:ext cx="1982578" cy="561576"/>
      </dsp:txXfrm>
    </dsp:sp>
    <dsp:sp modelId="{514C79D0-5D41-4651-9664-5D3DD5C74F4E}">
      <dsp:nvSpPr>
        <dsp:cNvPr id="0" name=""/>
        <dsp:cNvSpPr/>
      </dsp:nvSpPr>
      <dsp:spPr>
        <a:xfrm>
          <a:off x="1982578" y="1786246"/>
          <a:ext cx="7930315" cy="561576"/>
        </a:xfrm>
        <a:prstGeom prst="rect">
          <a:avLst/>
        </a:prstGeom>
        <a:solidFill>
          <a:schemeClr val="accent5">
            <a:tint val="40000"/>
            <a:alpha val="90000"/>
            <a:hueOff val="1563211"/>
            <a:satOff val="2878"/>
            <a:lumOff val="127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1563211"/>
              <a:satOff val="2878"/>
              <a:lumOff val="1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870" tIns="142641" rIns="153870" bIns="14264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Research about manual ways to do the attack and automated tools available for the same</a:t>
          </a:r>
        </a:p>
      </dsp:txBody>
      <dsp:txXfrm>
        <a:off x="1982578" y="1786246"/>
        <a:ext cx="7930315" cy="561576"/>
      </dsp:txXfrm>
    </dsp:sp>
    <dsp:sp modelId="{514D850B-65A1-49AE-81CC-9F55EC4D7671}">
      <dsp:nvSpPr>
        <dsp:cNvPr id="0" name=""/>
        <dsp:cNvSpPr/>
      </dsp:nvSpPr>
      <dsp:spPr>
        <a:xfrm>
          <a:off x="0" y="1786246"/>
          <a:ext cx="1982578" cy="561576"/>
        </a:xfrm>
        <a:prstGeom prst="rect">
          <a:avLst/>
        </a:prstGeom>
        <a:solidFill>
          <a:schemeClr val="accent5">
            <a:hueOff val="1414070"/>
            <a:satOff val="-6762"/>
            <a:lumOff val="7412"/>
            <a:alphaOff val="0"/>
          </a:schemeClr>
        </a:solidFill>
        <a:ln w="15875" cap="flat" cmpd="sng" algn="ctr">
          <a:solidFill>
            <a:schemeClr val="accent5">
              <a:hueOff val="1414070"/>
              <a:satOff val="-6762"/>
              <a:lumOff val="7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11" tIns="55471" rIns="104911" bIns="5547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Research about</a:t>
          </a:r>
        </a:p>
      </dsp:txBody>
      <dsp:txXfrm>
        <a:off x="0" y="1786246"/>
        <a:ext cx="1982578" cy="561576"/>
      </dsp:txXfrm>
    </dsp:sp>
    <dsp:sp modelId="{871C2BA5-9EDD-4B8F-936E-BE7E5524A15A}">
      <dsp:nvSpPr>
        <dsp:cNvPr id="0" name=""/>
        <dsp:cNvSpPr/>
      </dsp:nvSpPr>
      <dsp:spPr>
        <a:xfrm>
          <a:off x="1982578" y="2381517"/>
          <a:ext cx="7930315" cy="561576"/>
        </a:xfrm>
        <a:prstGeom prst="rect">
          <a:avLst/>
        </a:prstGeom>
        <a:solidFill>
          <a:schemeClr val="accent5">
            <a:tint val="40000"/>
            <a:alpha val="90000"/>
            <a:hueOff val="2084281"/>
            <a:satOff val="3837"/>
            <a:lumOff val="170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2084281"/>
              <a:satOff val="3837"/>
              <a:lumOff val="17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870" tIns="142641" rIns="153870" bIns="14264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Perform the attacks as a team (just like attackers)</a:t>
          </a:r>
        </a:p>
      </dsp:txBody>
      <dsp:txXfrm>
        <a:off x="1982578" y="2381517"/>
        <a:ext cx="7930315" cy="561576"/>
      </dsp:txXfrm>
    </dsp:sp>
    <dsp:sp modelId="{CA876642-F6BD-4441-8D26-5FAC9C7897FF}">
      <dsp:nvSpPr>
        <dsp:cNvPr id="0" name=""/>
        <dsp:cNvSpPr/>
      </dsp:nvSpPr>
      <dsp:spPr>
        <a:xfrm>
          <a:off x="0" y="2381517"/>
          <a:ext cx="1982578" cy="561576"/>
        </a:xfrm>
        <a:prstGeom prst="rect">
          <a:avLst/>
        </a:prstGeom>
        <a:solidFill>
          <a:schemeClr val="accent5">
            <a:hueOff val="1885427"/>
            <a:satOff val="-9016"/>
            <a:lumOff val="9882"/>
            <a:alphaOff val="0"/>
          </a:schemeClr>
        </a:solidFill>
        <a:ln w="15875" cap="flat" cmpd="sng" algn="ctr">
          <a:solidFill>
            <a:schemeClr val="accent5">
              <a:hueOff val="1885427"/>
              <a:satOff val="-9016"/>
              <a:lumOff val="9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11" tIns="55471" rIns="104911" bIns="5547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</a:t>
          </a:r>
        </a:p>
      </dsp:txBody>
      <dsp:txXfrm>
        <a:off x="0" y="2381517"/>
        <a:ext cx="1982578" cy="561576"/>
      </dsp:txXfrm>
    </dsp:sp>
    <dsp:sp modelId="{EC69F07D-1A9F-474B-AD6F-42E63458C82F}">
      <dsp:nvSpPr>
        <dsp:cNvPr id="0" name=""/>
        <dsp:cNvSpPr/>
      </dsp:nvSpPr>
      <dsp:spPr>
        <a:xfrm>
          <a:off x="1982578" y="2976789"/>
          <a:ext cx="7930315" cy="561576"/>
        </a:xfrm>
        <a:prstGeom prst="rect">
          <a:avLst/>
        </a:prstGeom>
        <a:solidFill>
          <a:schemeClr val="accent5">
            <a:tint val="40000"/>
            <a:alpha val="90000"/>
            <a:hueOff val="2605351"/>
            <a:satOff val="4796"/>
            <a:lumOff val="212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2605351"/>
              <a:satOff val="4796"/>
              <a:lumOff val="21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870" tIns="142641" rIns="153870" bIns="14264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Note IPs involved in attack, deployed honeypots IPs and capture network traffic</a:t>
          </a:r>
        </a:p>
      </dsp:txBody>
      <dsp:txXfrm>
        <a:off x="1982578" y="2976789"/>
        <a:ext cx="7930315" cy="561576"/>
      </dsp:txXfrm>
    </dsp:sp>
    <dsp:sp modelId="{367D9058-7DF2-4C23-B985-96B3D75740EA}">
      <dsp:nvSpPr>
        <dsp:cNvPr id="0" name=""/>
        <dsp:cNvSpPr/>
      </dsp:nvSpPr>
      <dsp:spPr>
        <a:xfrm>
          <a:off x="0" y="2976789"/>
          <a:ext cx="1982578" cy="561576"/>
        </a:xfrm>
        <a:prstGeom prst="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11" tIns="55471" rIns="104911" bIns="5547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Note</a:t>
          </a:r>
        </a:p>
      </dsp:txBody>
      <dsp:txXfrm>
        <a:off x="0" y="2976789"/>
        <a:ext cx="1982578" cy="561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0C5DB-084B-4AF4-9CF4-EAF3C99122C3}">
      <dsp:nvSpPr>
        <dsp:cNvPr id="0" name=""/>
        <dsp:cNvSpPr/>
      </dsp:nvSpPr>
      <dsp:spPr>
        <a:xfrm>
          <a:off x="3488" y="1781015"/>
          <a:ext cx="2491114" cy="1581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1CE14-5915-4067-BE8F-B217CE6C9A96}">
      <dsp:nvSpPr>
        <dsp:cNvPr id="0" name=""/>
        <dsp:cNvSpPr/>
      </dsp:nvSpPr>
      <dsp:spPr>
        <a:xfrm>
          <a:off x="280279" y="2043966"/>
          <a:ext cx="2491114" cy="1581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Automated Attacks Honeypot VM – </a:t>
          </a:r>
          <a:r>
            <a:rPr lang="en-GB" sz="1900" b="1" kern="1200"/>
            <a:t>192.168.1.105</a:t>
          </a:r>
          <a:endParaRPr lang="en-US" sz="1900" kern="1200"/>
        </a:p>
      </dsp:txBody>
      <dsp:txXfrm>
        <a:off x="326610" y="2090297"/>
        <a:ext cx="2398452" cy="1489195"/>
      </dsp:txXfrm>
    </dsp:sp>
    <dsp:sp modelId="{BE5113E8-EBCA-4C59-9731-668C690D8968}">
      <dsp:nvSpPr>
        <dsp:cNvPr id="0" name=""/>
        <dsp:cNvSpPr/>
      </dsp:nvSpPr>
      <dsp:spPr>
        <a:xfrm>
          <a:off x="3048184" y="1781015"/>
          <a:ext cx="2491114" cy="1581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2416F-C151-4AE6-83A9-DFA9C0E46EF5}">
      <dsp:nvSpPr>
        <dsp:cNvPr id="0" name=""/>
        <dsp:cNvSpPr/>
      </dsp:nvSpPr>
      <dsp:spPr>
        <a:xfrm>
          <a:off x="3324975" y="2043966"/>
          <a:ext cx="2491114" cy="1581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Manual Attacks Honeypot VM – </a:t>
          </a:r>
          <a:r>
            <a:rPr lang="en-GB" sz="1900" b="1" kern="1200"/>
            <a:t>192.168.1.104</a:t>
          </a:r>
          <a:endParaRPr lang="en-US" sz="1900" kern="1200"/>
        </a:p>
      </dsp:txBody>
      <dsp:txXfrm>
        <a:off x="3371306" y="2090297"/>
        <a:ext cx="2398452" cy="1489195"/>
      </dsp:txXfrm>
    </dsp:sp>
    <dsp:sp modelId="{5DEDAC1F-8F56-42FA-9C01-48DC74701D50}">
      <dsp:nvSpPr>
        <dsp:cNvPr id="0" name=""/>
        <dsp:cNvSpPr/>
      </dsp:nvSpPr>
      <dsp:spPr>
        <a:xfrm>
          <a:off x="6092880" y="1781015"/>
          <a:ext cx="2491114" cy="1581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56D40-6789-47E2-B60F-04A0939076C3}">
      <dsp:nvSpPr>
        <dsp:cNvPr id="0" name=""/>
        <dsp:cNvSpPr/>
      </dsp:nvSpPr>
      <dsp:spPr>
        <a:xfrm>
          <a:off x="6369670" y="2043966"/>
          <a:ext cx="2491114" cy="1581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Automated Attackers – </a:t>
          </a:r>
          <a:r>
            <a:rPr lang="en-GB" sz="1900" b="1" kern="1200"/>
            <a:t>192.168.1.125, 192.168.1.115, 192.168.1.110</a:t>
          </a:r>
          <a:endParaRPr lang="en-US" sz="1900" kern="1200"/>
        </a:p>
      </dsp:txBody>
      <dsp:txXfrm>
        <a:off x="6416001" y="2090297"/>
        <a:ext cx="2398452" cy="1489195"/>
      </dsp:txXfrm>
    </dsp:sp>
    <dsp:sp modelId="{24E51C3D-23CE-4FBE-A75B-1D2EF9DB5A1C}">
      <dsp:nvSpPr>
        <dsp:cNvPr id="0" name=""/>
        <dsp:cNvSpPr/>
      </dsp:nvSpPr>
      <dsp:spPr>
        <a:xfrm>
          <a:off x="9137575" y="1781015"/>
          <a:ext cx="2491114" cy="1581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46137-0CB8-4500-9F46-2AD98CD68F46}">
      <dsp:nvSpPr>
        <dsp:cNvPr id="0" name=""/>
        <dsp:cNvSpPr/>
      </dsp:nvSpPr>
      <dsp:spPr>
        <a:xfrm>
          <a:off x="9414366" y="2043966"/>
          <a:ext cx="2491114" cy="1581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Manual Attackers – </a:t>
          </a:r>
          <a:r>
            <a:rPr lang="en-GB" sz="1900" b="1" kern="1200"/>
            <a:t>192.168.1.101, 192.168.1.130, 192.168.1.135</a:t>
          </a:r>
          <a:endParaRPr lang="en-US" sz="1900" kern="1200"/>
        </a:p>
      </dsp:txBody>
      <dsp:txXfrm>
        <a:off x="9460697" y="2090297"/>
        <a:ext cx="2398452" cy="14891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F9D4D-B6C8-46AA-8FFF-618C542C7CFE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Include more types of protocols and attacks</a:t>
          </a:r>
        </a:p>
      </dsp:txBody>
      <dsp:txXfrm>
        <a:off x="377190" y="3160"/>
        <a:ext cx="2907506" cy="1744503"/>
      </dsp:txXfrm>
    </dsp:sp>
    <dsp:sp modelId="{05844EA8-6362-4D0A-910C-B64FD952B02B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5">
            <a:hueOff val="785595"/>
            <a:satOff val="-3757"/>
            <a:lumOff val="4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Including more relevant time-based features</a:t>
          </a:r>
        </a:p>
      </dsp:txBody>
      <dsp:txXfrm>
        <a:off x="3575446" y="3160"/>
        <a:ext cx="2907506" cy="1744503"/>
      </dsp:txXfrm>
    </dsp:sp>
    <dsp:sp modelId="{BBBBD1AE-9E0E-4FBB-8EE2-64EED4A22DFA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5">
            <a:hueOff val="1571189"/>
            <a:satOff val="-7513"/>
            <a:lumOff val="8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Multi-class classification</a:t>
          </a:r>
        </a:p>
      </dsp:txBody>
      <dsp:txXfrm>
        <a:off x="6773703" y="3160"/>
        <a:ext cx="2907506" cy="1744503"/>
      </dsp:txXfrm>
    </dsp:sp>
    <dsp:sp modelId="{6EFC4452-0D3A-4FAE-AAB4-A0CDF5B4A679}">
      <dsp:nvSpPr>
        <dsp:cNvPr id="0" name=""/>
        <dsp:cNvSpPr/>
      </dsp:nvSpPr>
      <dsp:spPr>
        <a:xfrm>
          <a:off x="3575446" y="2038415"/>
          <a:ext cx="2907506" cy="1744503"/>
        </a:xfrm>
        <a:prstGeom prst="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Near Real-Time Detection and </a:t>
          </a:r>
          <a:r>
            <a:rPr lang="en-US" sz="2700" kern="1200" dirty="0">
              <a:latin typeface="Avenir Next LT Pro Light" panose="020F0302020204030204"/>
            </a:rPr>
            <a:t>Reporting</a:t>
          </a:r>
          <a:endParaRPr lang="en-US" sz="2700" kern="1200" dirty="0"/>
        </a:p>
      </dsp:txBody>
      <dsp:txXfrm>
        <a:off x="3575446" y="2038415"/>
        <a:ext cx="2907506" cy="1744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3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0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1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11/12/2022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11/12/2022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3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11/12/2022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0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9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6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65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2" r:id="rId6"/>
    <p:sldLayoutId id="2147483828" r:id="rId7"/>
    <p:sldLayoutId id="2147483829" r:id="rId8"/>
    <p:sldLayoutId id="2147483830" r:id="rId9"/>
    <p:sldLayoutId id="2147483831" r:id="rId10"/>
    <p:sldLayoutId id="21474838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3844" y="479872"/>
            <a:ext cx="7345137" cy="3071866"/>
          </a:xfrm>
        </p:spPr>
        <p:txBody>
          <a:bodyPr>
            <a:normAutofit/>
          </a:bodyPr>
          <a:lstStyle/>
          <a:p>
            <a:r>
              <a:rPr lang="en-GB" sz="5000">
                <a:latin typeface="Arial Nova"/>
                <a:cs typeface="Calibri Light"/>
              </a:rPr>
              <a:t>DAMALL: A Framework to detect automated and manual attacks on Cyber Systems</a:t>
            </a:r>
            <a:endParaRPr lang="en-US" sz="5000">
              <a:latin typeface="Arial Nov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7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Subhasis</a:t>
            </a:r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Mukhopadhyay, Tanmay Thapliyal, </a:t>
            </a:r>
            <a:r>
              <a:rPr lang="en-GB" sz="17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Chunduri</a:t>
            </a:r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Naga Venkata </a:t>
            </a:r>
            <a:r>
              <a:rPr lang="en-GB" sz="17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Hrushikesh</a:t>
            </a:r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, Kriti </a:t>
            </a:r>
            <a:r>
              <a:rPr lang="en-GB" sz="17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MajumdAr</a:t>
            </a:r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, </a:t>
            </a:r>
            <a:r>
              <a:rPr lang="en-GB" sz="17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Ashee</a:t>
            </a:r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Jain, </a:t>
            </a:r>
            <a:r>
              <a:rPr lang="en-GB" sz="17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Atanu</a:t>
            </a:r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Kar</a:t>
            </a:r>
            <a:endParaRPr lang="en-GB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8CEA44A-82B3-5497-3DBB-0261F12C2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08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9B071-C09F-780E-A077-416A8453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Testing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1A807A-57E3-FB74-1308-C04EFD5DD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609218"/>
              </p:ext>
            </p:extLst>
          </p:nvPr>
        </p:nvGraphicFramePr>
        <p:xfrm>
          <a:off x="4512219" y="378088"/>
          <a:ext cx="7189134" cy="22184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61436">
                  <a:extLst>
                    <a:ext uri="{9D8B030D-6E8A-4147-A177-3AD203B41FA5}">
                      <a16:colId xmlns:a16="http://schemas.microsoft.com/office/drawing/2014/main" val="3078430004"/>
                    </a:ext>
                  </a:extLst>
                </a:gridCol>
                <a:gridCol w="1461436">
                  <a:extLst>
                    <a:ext uri="{9D8B030D-6E8A-4147-A177-3AD203B41FA5}">
                      <a16:colId xmlns:a16="http://schemas.microsoft.com/office/drawing/2014/main" val="880061756"/>
                    </a:ext>
                  </a:extLst>
                </a:gridCol>
                <a:gridCol w="1136808">
                  <a:extLst>
                    <a:ext uri="{9D8B030D-6E8A-4147-A177-3AD203B41FA5}">
                      <a16:colId xmlns:a16="http://schemas.microsoft.com/office/drawing/2014/main" val="578385153"/>
                    </a:ext>
                  </a:extLst>
                </a:gridCol>
                <a:gridCol w="1564727">
                  <a:extLst>
                    <a:ext uri="{9D8B030D-6E8A-4147-A177-3AD203B41FA5}">
                      <a16:colId xmlns:a16="http://schemas.microsoft.com/office/drawing/2014/main" val="2583328562"/>
                    </a:ext>
                  </a:extLst>
                </a:gridCol>
                <a:gridCol w="1564727">
                  <a:extLst>
                    <a:ext uri="{9D8B030D-6E8A-4147-A177-3AD203B41FA5}">
                      <a16:colId xmlns:a16="http://schemas.microsoft.com/office/drawing/2014/main" val="3900080203"/>
                    </a:ext>
                  </a:extLst>
                </a:gridCol>
              </a:tblGrid>
              <a:tr h="44369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Classifier</a:t>
                      </a:r>
                    </a:p>
                  </a:txBody>
                  <a:tcPr marL="102141" marR="102141" marT="51070" marB="5107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Accuracy</a:t>
                      </a:r>
                      <a:endParaRPr lang="en-US" sz="20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02141" marR="102141" marT="51070" marB="5107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Kappa</a:t>
                      </a:r>
                    </a:p>
                  </a:txBody>
                  <a:tcPr marL="102141" marR="102141" marT="51070" marB="5107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effectLst/>
                        </a:rPr>
                        <a:t>Sensitivity</a:t>
                      </a:r>
                    </a:p>
                  </a:txBody>
                  <a:tcPr marL="102141" marR="102141" marT="51070" marB="5107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effectLst/>
                        </a:rPr>
                        <a:t>Specificity</a:t>
                      </a:r>
                    </a:p>
                  </a:txBody>
                  <a:tcPr marL="102141" marR="102141" marT="51070" marB="51070" anchor="ctr"/>
                </a:tc>
                <a:extLst>
                  <a:ext uri="{0D108BD9-81ED-4DB2-BD59-A6C34878D82A}">
                    <a16:rowId xmlns:a16="http://schemas.microsoft.com/office/drawing/2014/main" val="1938561226"/>
                  </a:ext>
                </a:extLst>
              </a:tr>
              <a:tr h="44363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RF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95.05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83.46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effectLst/>
                        </a:rPr>
                        <a:t>84.75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effectLst/>
                        </a:rPr>
                        <a:t>97.42</a:t>
                      </a:r>
                    </a:p>
                  </a:txBody>
                  <a:tcPr marL="102141" marR="102141" marT="51070" marB="51070"/>
                </a:tc>
                <a:extLst>
                  <a:ext uri="{0D108BD9-81ED-4DB2-BD59-A6C34878D82A}">
                    <a16:rowId xmlns:a16="http://schemas.microsoft.com/office/drawing/2014/main" val="569140160"/>
                  </a:ext>
                </a:extLst>
              </a:tr>
              <a:tr h="44369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GBM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94.16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80.22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effectLst/>
                        </a:rPr>
                        <a:t>80.76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effectLst/>
                        </a:rPr>
                        <a:t>97.24</a:t>
                      </a:r>
                    </a:p>
                  </a:txBody>
                  <a:tcPr marL="102141" marR="102141" marT="51070" marB="51070"/>
                </a:tc>
                <a:extLst>
                  <a:ext uri="{0D108BD9-81ED-4DB2-BD59-A6C34878D82A}">
                    <a16:rowId xmlns:a16="http://schemas.microsoft.com/office/drawing/2014/main" val="2687675861"/>
                  </a:ext>
                </a:extLst>
              </a:tr>
              <a:tr h="44369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KNN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87.07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56.20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effectLst/>
                        </a:rPr>
                        <a:t>61.77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effectLst/>
                        </a:rPr>
                        <a:t>92.88</a:t>
                      </a:r>
                    </a:p>
                  </a:txBody>
                  <a:tcPr marL="102141" marR="102141" marT="51070" marB="51070"/>
                </a:tc>
                <a:extLst>
                  <a:ext uri="{0D108BD9-81ED-4DB2-BD59-A6C34878D82A}">
                    <a16:rowId xmlns:a16="http://schemas.microsoft.com/office/drawing/2014/main" val="946725057"/>
                  </a:ext>
                </a:extLst>
              </a:tr>
              <a:tr h="44369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SVM​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91.85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70.03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effectLst/>
                        </a:rPr>
                        <a:t>64.67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effectLst/>
                        </a:rPr>
                        <a:t>98.08</a:t>
                      </a:r>
                    </a:p>
                  </a:txBody>
                  <a:tcPr marL="102141" marR="102141" marT="51070" marB="51070"/>
                </a:tc>
                <a:extLst>
                  <a:ext uri="{0D108BD9-81ED-4DB2-BD59-A6C34878D82A}">
                    <a16:rowId xmlns:a16="http://schemas.microsoft.com/office/drawing/2014/main" val="216177762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07B4865-0067-84C9-C66C-3BA7E7713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91690"/>
              </p:ext>
            </p:extLst>
          </p:nvPr>
        </p:nvGraphicFramePr>
        <p:xfrm>
          <a:off x="4088912" y="2945746"/>
          <a:ext cx="40193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794">
                  <a:extLst>
                    <a:ext uri="{9D8B030D-6E8A-4147-A177-3AD203B41FA5}">
                      <a16:colId xmlns:a16="http://schemas.microsoft.com/office/drawing/2014/main" val="909210919"/>
                    </a:ext>
                  </a:extLst>
                </a:gridCol>
                <a:gridCol w="1339794">
                  <a:extLst>
                    <a:ext uri="{9D8B030D-6E8A-4147-A177-3AD203B41FA5}">
                      <a16:colId xmlns:a16="http://schemas.microsoft.com/office/drawing/2014/main" val="4255712439"/>
                    </a:ext>
                  </a:extLst>
                </a:gridCol>
                <a:gridCol w="1339794">
                  <a:extLst>
                    <a:ext uri="{9D8B030D-6E8A-4147-A177-3AD203B41FA5}">
                      <a16:colId xmlns:a16="http://schemas.microsoft.com/office/drawing/2014/main" val="233596613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GBM 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0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Reference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96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8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7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5134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53C017-58C9-213C-ADD3-B75B825E7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421618"/>
              </p:ext>
            </p:extLst>
          </p:nvPr>
        </p:nvGraphicFramePr>
        <p:xfrm>
          <a:off x="8201624" y="2924868"/>
          <a:ext cx="39671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395">
                  <a:extLst>
                    <a:ext uri="{9D8B030D-6E8A-4147-A177-3AD203B41FA5}">
                      <a16:colId xmlns:a16="http://schemas.microsoft.com/office/drawing/2014/main" val="909210919"/>
                    </a:ext>
                  </a:extLst>
                </a:gridCol>
                <a:gridCol w="1322395">
                  <a:extLst>
                    <a:ext uri="{9D8B030D-6E8A-4147-A177-3AD203B41FA5}">
                      <a16:colId xmlns:a16="http://schemas.microsoft.com/office/drawing/2014/main" val="4255712439"/>
                    </a:ext>
                  </a:extLst>
                </a:gridCol>
                <a:gridCol w="1322395">
                  <a:extLst>
                    <a:ext uri="{9D8B030D-6E8A-4147-A177-3AD203B41FA5}">
                      <a16:colId xmlns:a16="http://schemas.microsoft.com/office/drawing/2014/main" val="233596613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RF 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0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Reference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96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8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7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51349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4EDCF87-05D9-6806-A4BA-4485143A4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58257"/>
              </p:ext>
            </p:extLst>
          </p:nvPr>
        </p:nvGraphicFramePr>
        <p:xfrm>
          <a:off x="4109789" y="4960348"/>
          <a:ext cx="39932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93">
                  <a:extLst>
                    <a:ext uri="{9D8B030D-6E8A-4147-A177-3AD203B41FA5}">
                      <a16:colId xmlns:a16="http://schemas.microsoft.com/office/drawing/2014/main" val="909210919"/>
                    </a:ext>
                  </a:extLst>
                </a:gridCol>
                <a:gridCol w="1331093">
                  <a:extLst>
                    <a:ext uri="{9D8B030D-6E8A-4147-A177-3AD203B41FA5}">
                      <a16:colId xmlns:a16="http://schemas.microsoft.com/office/drawing/2014/main" val="4255712439"/>
                    </a:ext>
                  </a:extLst>
                </a:gridCol>
                <a:gridCol w="1331093">
                  <a:extLst>
                    <a:ext uri="{9D8B030D-6E8A-4147-A177-3AD203B41FA5}">
                      <a16:colId xmlns:a16="http://schemas.microsoft.com/office/drawing/2014/main" val="233596613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SVM 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0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Reference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96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8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7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51349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03CE797C-DDBD-BC25-C985-D4DEE55FB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07631"/>
              </p:ext>
            </p:extLst>
          </p:nvPr>
        </p:nvGraphicFramePr>
        <p:xfrm>
          <a:off x="8191186" y="4929033"/>
          <a:ext cx="39802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744">
                  <a:extLst>
                    <a:ext uri="{9D8B030D-6E8A-4147-A177-3AD203B41FA5}">
                      <a16:colId xmlns:a16="http://schemas.microsoft.com/office/drawing/2014/main" val="909210919"/>
                    </a:ext>
                  </a:extLst>
                </a:gridCol>
                <a:gridCol w="1326744">
                  <a:extLst>
                    <a:ext uri="{9D8B030D-6E8A-4147-A177-3AD203B41FA5}">
                      <a16:colId xmlns:a16="http://schemas.microsoft.com/office/drawing/2014/main" val="4255712439"/>
                    </a:ext>
                  </a:extLst>
                </a:gridCol>
                <a:gridCol w="1326744">
                  <a:extLst>
                    <a:ext uri="{9D8B030D-6E8A-4147-A177-3AD203B41FA5}">
                      <a16:colId xmlns:a16="http://schemas.microsoft.com/office/drawing/2014/main" val="233596613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KNN 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0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Reference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96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8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7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513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6B69126-9CF6-7C41-27F2-F48408D5DF11}"/>
              </a:ext>
            </a:extLst>
          </p:cNvPr>
          <p:cNvSpPr txBox="1"/>
          <p:nvPr/>
        </p:nvSpPr>
        <p:spPr>
          <a:xfrm>
            <a:off x="487992" y="5106965"/>
            <a:ext cx="2936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 – Manual Attacks</a:t>
            </a:r>
          </a:p>
          <a:p>
            <a:r>
              <a:rPr lang="en-US" b="1" dirty="0">
                <a:solidFill>
                  <a:schemeClr val="bg1"/>
                </a:solidFill>
              </a:rPr>
              <a:t>1- Automated Attacks</a:t>
            </a:r>
          </a:p>
        </p:txBody>
      </p:sp>
    </p:spTree>
    <p:extLst>
      <p:ext uri="{BB962C8B-B14F-4D97-AF65-F5344CB8AC3E}">
        <p14:creationId xmlns:p14="http://schemas.microsoft.com/office/powerpoint/2010/main" val="94648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9B071-C09F-780E-A077-416A8453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Validation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1A807A-57E3-FB74-1308-C04EFD5DD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966870"/>
              </p:ext>
            </p:extLst>
          </p:nvPr>
        </p:nvGraphicFramePr>
        <p:xfrm>
          <a:off x="4512219" y="378088"/>
          <a:ext cx="7189134" cy="223145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61436">
                  <a:extLst>
                    <a:ext uri="{9D8B030D-6E8A-4147-A177-3AD203B41FA5}">
                      <a16:colId xmlns:a16="http://schemas.microsoft.com/office/drawing/2014/main" val="3078430004"/>
                    </a:ext>
                  </a:extLst>
                </a:gridCol>
                <a:gridCol w="1461436">
                  <a:extLst>
                    <a:ext uri="{9D8B030D-6E8A-4147-A177-3AD203B41FA5}">
                      <a16:colId xmlns:a16="http://schemas.microsoft.com/office/drawing/2014/main" val="880061756"/>
                    </a:ext>
                  </a:extLst>
                </a:gridCol>
                <a:gridCol w="1136808">
                  <a:extLst>
                    <a:ext uri="{9D8B030D-6E8A-4147-A177-3AD203B41FA5}">
                      <a16:colId xmlns:a16="http://schemas.microsoft.com/office/drawing/2014/main" val="578385153"/>
                    </a:ext>
                  </a:extLst>
                </a:gridCol>
                <a:gridCol w="1564727">
                  <a:extLst>
                    <a:ext uri="{9D8B030D-6E8A-4147-A177-3AD203B41FA5}">
                      <a16:colId xmlns:a16="http://schemas.microsoft.com/office/drawing/2014/main" val="2583328562"/>
                    </a:ext>
                  </a:extLst>
                </a:gridCol>
                <a:gridCol w="1564727">
                  <a:extLst>
                    <a:ext uri="{9D8B030D-6E8A-4147-A177-3AD203B41FA5}">
                      <a16:colId xmlns:a16="http://schemas.microsoft.com/office/drawing/2014/main" val="3900080203"/>
                    </a:ext>
                  </a:extLst>
                </a:gridCol>
              </a:tblGrid>
              <a:tr h="44369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Classifier</a:t>
                      </a:r>
                    </a:p>
                  </a:txBody>
                  <a:tcPr marL="102141" marR="102141" marT="51070" marB="5107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Accuracy</a:t>
                      </a:r>
                      <a:endParaRPr lang="en-US" sz="20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02141" marR="102141" marT="51070" marB="5107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Kappa</a:t>
                      </a:r>
                    </a:p>
                  </a:txBody>
                  <a:tcPr marL="102141" marR="102141" marT="51070" marB="5107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effectLst/>
                        </a:rPr>
                        <a:t>Sensitivity</a:t>
                      </a:r>
                    </a:p>
                  </a:txBody>
                  <a:tcPr marL="102141" marR="102141" marT="51070" marB="5107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effectLst/>
                        </a:rPr>
                        <a:t>Specificity</a:t>
                      </a:r>
                    </a:p>
                  </a:txBody>
                  <a:tcPr marL="102141" marR="102141" marT="51070" marB="51070" anchor="ctr"/>
                </a:tc>
                <a:extLst>
                  <a:ext uri="{0D108BD9-81ED-4DB2-BD59-A6C34878D82A}">
                    <a16:rowId xmlns:a16="http://schemas.microsoft.com/office/drawing/2014/main" val="1938561226"/>
                  </a:ext>
                </a:extLst>
              </a:tr>
              <a:tr h="45667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RF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93.33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52.18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effectLst/>
                        </a:rPr>
                        <a:t>87.03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effectLst/>
                        </a:rPr>
                        <a:t>93.64</a:t>
                      </a:r>
                    </a:p>
                  </a:txBody>
                  <a:tcPr marL="102141" marR="102141" marT="51070" marB="51070"/>
                </a:tc>
                <a:extLst>
                  <a:ext uri="{0D108BD9-81ED-4DB2-BD59-A6C34878D82A}">
                    <a16:rowId xmlns:a16="http://schemas.microsoft.com/office/drawing/2014/main" val="569140160"/>
                  </a:ext>
                </a:extLst>
              </a:tr>
              <a:tr h="44369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GBM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96.06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64.77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effectLst/>
                        </a:rPr>
                        <a:t>83.65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effectLst/>
                        </a:rPr>
                        <a:t>96.67</a:t>
                      </a:r>
                    </a:p>
                  </a:txBody>
                  <a:tcPr marL="102141" marR="102141" marT="51070" marB="51070"/>
                </a:tc>
                <a:extLst>
                  <a:ext uri="{0D108BD9-81ED-4DB2-BD59-A6C34878D82A}">
                    <a16:rowId xmlns:a16="http://schemas.microsoft.com/office/drawing/2014/main" val="2687675861"/>
                  </a:ext>
                </a:extLst>
              </a:tr>
              <a:tr h="44369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KNN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93.13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44.06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effectLst/>
                        </a:rPr>
                        <a:t>65.49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effectLst/>
                        </a:rPr>
                        <a:t>94.50</a:t>
                      </a:r>
                    </a:p>
                  </a:txBody>
                  <a:tcPr marL="102141" marR="102141" marT="51070" marB="51070"/>
                </a:tc>
                <a:extLst>
                  <a:ext uri="{0D108BD9-81ED-4DB2-BD59-A6C34878D82A}">
                    <a16:rowId xmlns:a16="http://schemas.microsoft.com/office/drawing/2014/main" val="946725057"/>
                  </a:ext>
                </a:extLst>
              </a:tr>
              <a:tr h="44369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SVM​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92.31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dirty="0">
                          <a:effectLst/>
                        </a:rPr>
                        <a:t>44.65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effectLst/>
                        </a:rPr>
                        <a:t>75.61</a:t>
                      </a:r>
                    </a:p>
                  </a:txBody>
                  <a:tcPr marL="102141" marR="102141" marT="51070" marB="5107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effectLst/>
                        </a:rPr>
                        <a:t>93.14</a:t>
                      </a:r>
                    </a:p>
                  </a:txBody>
                  <a:tcPr marL="102141" marR="102141" marT="51070" marB="51070"/>
                </a:tc>
                <a:extLst>
                  <a:ext uri="{0D108BD9-81ED-4DB2-BD59-A6C34878D82A}">
                    <a16:rowId xmlns:a16="http://schemas.microsoft.com/office/drawing/2014/main" val="216177762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07B4865-0067-84C9-C66C-3BA7E7713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73180"/>
              </p:ext>
            </p:extLst>
          </p:nvPr>
        </p:nvGraphicFramePr>
        <p:xfrm>
          <a:off x="4088912" y="2945746"/>
          <a:ext cx="40193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794">
                  <a:extLst>
                    <a:ext uri="{9D8B030D-6E8A-4147-A177-3AD203B41FA5}">
                      <a16:colId xmlns:a16="http://schemas.microsoft.com/office/drawing/2014/main" val="909210919"/>
                    </a:ext>
                  </a:extLst>
                </a:gridCol>
                <a:gridCol w="1339794">
                  <a:extLst>
                    <a:ext uri="{9D8B030D-6E8A-4147-A177-3AD203B41FA5}">
                      <a16:colId xmlns:a16="http://schemas.microsoft.com/office/drawing/2014/main" val="4255712439"/>
                    </a:ext>
                  </a:extLst>
                </a:gridCol>
                <a:gridCol w="1339794">
                  <a:extLst>
                    <a:ext uri="{9D8B030D-6E8A-4147-A177-3AD203B41FA5}">
                      <a16:colId xmlns:a16="http://schemas.microsoft.com/office/drawing/2014/main" val="233596613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GBM 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0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Reference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96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8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7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5134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53C017-58C9-213C-ADD3-B75B825E7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922723"/>
              </p:ext>
            </p:extLst>
          </p:nvPr>
        </p:nvGraphicFramePr>
        <p:xfrm>
          <a:off x="8201624" y="2924868"/>
          <a:ext cx="39671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395">
                  <a:extLst>
                    <a:ext uri="{9D8B030D-6E8A-4147-A177-3AD203B41FA5}">
                      <a16:colId xmlns:a16="http://schemas.microsoft.com/office/drawing/2014/main" val="909210919"/>
                    </a:ext>
                  </a:extLst>
                </a:gridCol>
                <a:gridCol w="1322395">
                  <a:extLst>
                    <a:ext uri="{9D8B030D-6E8A-4147-A177-3AD203B41FA5}">
                      <a16:colId xmlns:a16="http://schemas.microsoft.com/office/drawing/2014/main" val="4255712439"/>
                    </a:ext>
                  </a:extLst>
                </a:gridCol>
                <a:gridCol w="1322395">
                  <a:extLst>
                    <a:ext uri="{9D8B030D-6E8A-4147-A177-3AD203B41FA5}">
                      <a16:colId xmlns:a16="http://schemas.microsoft.com/office/drawing/2014/main" val="233596613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RF 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0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Reference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96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8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7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51349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4EDCF87-05D9-6806-A4BA-4485143A4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823714"/>
              </p:ext>
            </p:extLst>
          </p:nvPr>
        </p:nvGraphicFramePr>
        <p:xfrm>
          <a:off x="4109789" y="4960348"/>
          <a:ext cx="39932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93">
                  <a:extLst>
                    <a:ext uri="{9D8B030D-6E8A-4147-A177-3AD203B41FA5}">
                      <a16:colId xmlns:a16="http://schemas.microsoft.com/office/drawing/2014/main" val="909210919"/>
                    </a:ext>
                  </a:extLst>
                </a:gridCol>
                <a:gridCol w="1331093">
                  <a:extLst>
                    <a:ext uri="{9D8B030D-6E8A-4147-A177-3AD203B41FA5}">
                      <a16:colId xmlns:a16="http://schemas.microsoft.com/office/drawing/2014/main" val="4255712439"/>
                    </a:ext>
                  </a:extLst>
                </a:gridCol>
                <a:gridCol w="1331093">
                  <a:extLst>
                    <a:ext uri="{9D8B030D-6E8A-4147-A177-3AD203B41FA5}">
                      <a16:colId xmlns:a16="http://schemas.microsoft.com/office/drawing/2014/main" val="233596613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SVM 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0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Reference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96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8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7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51349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03CE797C-DDBD-BC25-C985-D4DEE55FB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715246"/>
              </p:ext>
            </p:extLst>
          </p:nvPr>
        </p:nvGraphicFramePr>
        <p:xfrm>
          <a:off x="8191186" y="4929033"/>
          <a:ext cx="39802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744">
                  <a:extLst>
                    <a:ext uri="{9D8B030D-6E8A-4147-A177-3AD203B41FA5}">
                      <a16:colId xmlns:a16="http://schemas.microsoft.com/office/drawing/2014/main" val="909210919"/>
                    </a:ext>
                  </a:extLst>
                </a:gridCol>
                <a:gridCol w="1326744">
                  <a:extLst>
                    <a:ext uri="{9D8B030D-6E8A-4147-A177-3AD203B41FA5}">
                      <a16:colId xmlns:a16="http://schemas.microsoft.com/office/drawing/2014/main" val="4255712439"/>
                    </a:ext>
                  </a:extLst>
                </a:gridCol>
                <a:gridCol w="1326744">
                  <a:extLst>
                    <a:ext uri="{9D8B030D-6E8A-4147-A177-3AD203B41FA5}">
                      <a16:colId xmlns:a16="http://schemas.microsoft.com/office/drawing/2014/main" val="233596613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KNN 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0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Reference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96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8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7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513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6B69126-9CF6-7C41-27F2-F48408D5DF11}"/>
              </a:ext>
            </a:extLst>
          </p:cNvPr>
          <p:cNvSpPr txBox="1"/>
          <p:nvPr/>
        </p:nvSpPr>
        <p:spPr>
          <a:xfrm>
            <a:off x="487992" y="5106965"/>
            <a:ext cx="2936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 – Manual Attacks</a:t>
            </a:r>
          </a:p>
          <a:p>
            <a:r>
              <a:rPr lang="en-US" b="1" dirty="0">
                <a:solidFill>
                  <a:schemeClr val="bg1"/>
                </a:solidFill>
              </a:rPr>
              <a:t>1- Automated Attacks</a:t>
            </a:r>
          </a:p>
        </p:txBody>
      </p:sp>
    </p:spTree>
    <p:extLst>
      <p:ext uri="{BB962C8B-B14F-4D97-AF65-F5344CB8AC3E}">
        <p14:creationId xmlns:p14="http://schemas.microsoft.com/office/powerpoint/2010/main" val="369493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93857-F200-EFF5-88D2-1F595FC6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Future Work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928098F-062D-546D-FBB2-9CB1D0EDD8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800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93857-F200-EFF5-88D2-1F595FC6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/>
              <a:t>The Problem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928098F-062D-546D-FBB2-9CB1D0EDD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33575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7256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F26F-09D8-C296-FE22-4C4A111B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DAMALL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AC67-A05C-A452-7084-CB18377A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Font typeface="Wingdings" panose="020F0502020204030204" pitchFamily="34" charset="0"/>
              <a:buChar char="q"/>
            </a:pPr>
            <a:r>
              <a:rPr lang="en-GB"/>
              <a:t>Framework for detecting manual and automated attacks</a:t>
            </a:r>
            <a:endParaRPr lang="en-US"/>
          </a:p>
          <a:p>
            <a:pPr marL="383540" lvl="1">
              <a:buFont typeface="Wingdings" panose="020F0502020204030204" pitchFamily="34" charset="0"/>
              <a:buChar char="q"/>
            </a:pPr>
            <a:endParaRPr lang="en-GB"/>
          </a:p>
          <a:p>
            <a:pPr marL="383540" lvl="1">
              <a:buFont typeface="Wingdings" panose="020F0502020204030204" pitchFamily="34" charset="0"/>
              <a:buChar char="q"/>
            </a:pPr>
            <a:endParaRPr lang="en-GB"/>
          </a:p>
          <a:p>
            <a:pPr marL="0" indent="0">
              <a:buClr>
                <a:srgbClr val="1CADE4"/>
              </a:buClr>
              <a:buNone/>
            </a:pPr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0E44E5-26B4-61CF-82DC-03BB96AC74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121960"/>
              </p:ext>
            </p:extLst>
          </p:nvPr>
        </p:nvGraphicFramePr>
        <p:xfrm>
          <a:off x="1099784" y="2516330"/>
          <a:ext cx="9912894" cy="3538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277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9766F-90BE-6C26-3A40-90C23454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566" y="5537344"/>
            <a:ext cx="7848978" cy="8664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DAMALL Architecture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50477E4-7D0D-507A-45B4-13B32B7CA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823" y="-2996"/>
            <a:ext cx="9436736" cy="531421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64CBAAB-7956-4763-9F69-A3FDBF1A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488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2D56E-FF17-30A3-C1E9-2D20DB9C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The attacks in DAMALL (HTTP)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71E3-DF32-F631-9AE1-56341C10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236690" cy="4634678"/>
          </a:xfrm>
        </p:spPr>
        <p:txBody>
          <a:bodyPr vert="horz" lIns="0" tIns="45720" rIns="0" bIns="45720" rtlCol="0" anchor="ctr">
            <a:normAutofit/>
          </a:bodyPr>
          <a:lstStyle/>
          <a:p>
            <a:pPr marL="457200" indent="-457200">
              <a:buFont typeface="Wingdings" panose="020F0502020204030204" pitchFamily="34" charset="0"/>
              <a:buChar char="q"/>
            </a:pPr>
            <a:r>
              <a:rPr lang="en-GB" b="1">
                <a:solidFill>
                  <a:schemeClr val="tx1">
                    <a:lumMod val="85000"/>
                    <a:lumOff val="15000"/>
                  </a:schemeClr>
                </a:solidFill>
              </a:rPr>
              <a:t>SQL Injection [</a:t>
            </a:r>
            <a:r>
              <a:rPr lang="en-GB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SQLMap</a:t>
            </a:r>
            <a:r>
              <a:rPr lang="en-GB" b="1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Wingdings" panose="020F0502020204030204" pitchFamily="34" charset="0"/>
              <a:buChar char="q"/>
            </a:pPr>
            <a:r>
              <a:rPr lang="en-GB" b="1">
                <a:solidFill>
                  <a:schemeClr val="tx1">
                    <a:lumMod val="85000"/>
                    <a:lumOff val="15000"/>
                  </a:schemeClr>
                </a:solidFill>
              </a:rPr>
              <a:t>Cross-Site Scripting (XSS) [</a:t>
            </a:r>
            <a:r>
              <a:rPr lang="en-GB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XSSStrike</a:t>
            </a:r>
            <a:r>
              <a:rPr lang="en-GB" b="1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marL="457200" indent="-457200">
              <a:buFont typeface="Wingdings" panose="020F0502020204030204" pitchFamily="34" charset="0"/>
              <a:buChar char="q"/>
            </a:pPr>
            <a:r>
              <a:rPr lang="en-GB" b="1">
                <a:solidFill>
                  <a:schemeClr val="tx1">
                    <a:lumMod val="85000"/>
                    <a:lumOff val="15000"/>
                  </a:schemeClr>
                </a:solidFill>
              </a:rPr>
              <a:t>Command Injection [Commix]</a:t>
            </a:r>
          </a:p>
          <a:p>
            <a:pPr marL="457200" indent="-457200">
              <a:buFont typeface="Wingdings" panose="020F0502020204030204" pitchFamily="34" charset="0"/>
              <a:buChar char="q"/>
            </a:pPr>
            <a:r>
              <a:rPr lang="en-GB" b="1">
                <a:solidFill>
                  <a:schemeClr val="tx1">
                    <a:lumMod val="85000"/>
                    <a:lumOff val="15000"/>
                  </a:schemeClr>
                </a:solidFill>
              </a:rPr>
              <a:t>Directory Traversal [</a:t>
            </a:r>
            <a:r>
              <a:rPr lang="en-GB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DotDotPwn</a:t>
            </a:r>
            <a:r>
              <a:rPr lang="en-GB" b="1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GB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Dirb</a:t>
            </a:r>
            <a:r>
              <a:rPr lang="en-GB" b="1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2128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FADBD-11EE-F71E-8BFA-4AB50CDB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/>
              <a:t>Details of Attacker's IP in DAMALL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D20DD69-85F8-2832-7711-280E8B2F7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968544"/>
              </p:ext>
            </p:extLst>
          </p:nvPr>
        </p:nvGraphicFramePr>
        <p:xfrm>
          <a:off x="165630" y="1215563"/>
          <a:ext cx="11908970" cy="5406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515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155A-072C-D966-56C8-85D3EC8F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 Frame for Attacks in DAMALL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29C956-FA7C-7F7D-BE2E-CF3ADAF0A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251497"/>
              </p:ext>
            </p:extLst>
          </p:nvPr>
        </p:nvGraphicFramePr>
        <p:xfrm>
          <a:off x="1128727" y="2052853"/>
          <a:ext cx="10114462" cy="204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231">
                  <a:extLst>
                    <a:ext uri="{9D8B030D-6E8A-4147-A177-3AD203B41FA5}">
                      <a16:colId xmlns:a16="http://schemas.microsoft.com/office/drawing/2014/main" val="3686253981"/>
                    </a:ext>
                  </a:extLst>
                </a:gridCol>
                <a:gridCol w="5057231">
                  <a:extLst>
                    <a:ext uri="{9D8B030D-6E8A-4147-A177-3AD203B41FA5}">
                      <a16:colId xmlns:a16="http://schemas.microsoft.com/office/drawing/2014/main" val="126978910"/>
                    </a:ext>
                  </a:extLst>
                </a:gridCol>
              </a:tblGrid>
              <a:tr h="408547">
                <a:tc gridSpan="2">
                  <a:txBody>
                    <a:bodyPr/>
                    <a:lstStyle/>
                    <a:p>
                      <a:pPr algn="ctr"/>
                      <a:r>
                        <a:rPr lang="en-GB"/>
                        <a:t>Automated Attacks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094244"/>
                  </a:ext>
                </a:extLst>
              </a:tr>
              <a:tr h="408547"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SQLi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1" i="0" u="none" strike="noStrike" noProof="0">
                          <a:latin typeface="Avenir Next LT Pro"/>
                        </a:rPr>
                        <a:t>16:04-16:34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52526"/>
                  </a:ext>
                </a:extLst>
              </a:tr>
              <a:tr h="408547"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XSS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1" i="0" u="none" strike="noStrike" noProof="0">
                          <a:latin typeface="Avenir Next LT Pro"/>
                        </a:rPr>
                        <a:t>17:25-17:55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1445"/>
                  </a:ext>
                </a:extLst>
              </a:tr>
              <a:tr h="408547"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Command Injection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1" i="0" u="none" strike="noStrike" noProof="0">
                          <a:latin typeface="Avenir Next LT Pro"/>
                        </a:rPr>
                        <a:t>15:22-15:58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9844"/>
                  </a:ext>
                </a:extLst>
              </a:tr>
              <a:tr h="408547"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Directory Traversal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1" i="0" u="none" strike="noStrike" noProof="0">
                          <a:latin typeface="Avenir Next LT Pro"/>
                        </a:rPr>
                        <a:t>16:35-17:15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484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4828E8-D40D-290F-3E2A-3740784E0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97097"/>
              </p:ext>
            </p:extLst>
          </p:nvPr>
        </p:nvGraphicFramePr>
        <p:xfrm>
          <a:off x="1152917" y="4181614"/>
          <a:ext cx="10114462" cy="204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231">
                  <a:extLst>
                    <a:ext uri="{9D8B030D-6E8A-4147-A177-3AD203B41FA5}">
                      <a16:colId xmlns:a16="http://schemas.microsoft.com/office/drawing/2014/main" val="3686253981"/>
                    </a:ext>
                  </a:extLst>
                </a:gridCol>
                <a:gridCol w="5057231">
                  <a:extLst>
                    <a:ext uri="{9D8B030D-6E8A-4147-A177-3AD203B41FA5}">
                      <a16:colId xmlns:a16="http://schemas.microsoft.com/office/drawing/2014/main" val="126978910"/>
                    </a:ext>
                  </a:extLst>
                </a:gridCol>
              </a:tblGrid>
              <a:tr h="408547">
                <a:tc gridSpan="2">
                  <a:txBody>
                    <a:bodyPr/>
                    <a:lstStyle/>
                    <a:p>
                      <a:pPr algn="ctr"/>
                      <a:r>
                        <a:rPr lang="en-GB" b="1"/>
                        <a:t>Manual Attacks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094244"/>
                  </a:ext>
                </a:extLst>
              </a:tr>
              <a:tr h="408547"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SQLi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1" i="0" u="none" strike="noStrike" noProof="0"/>
                        <a:t>16:13-16:43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52526"/>
                  </a:ext>
                </a:extLst>
              </a:tr>
              <a:tr h="408547"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XSS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1" i="0" u="none" strike="noStrike" noProof="0"/>
                        <a:t>17:22-17:52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1445"/>
                  </a:ext>
                </a:extLst>
              </a:tr>
              <a:tr h="408547"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Command Injection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1" i="0" u="none" strike="noStrike" noProof="0"/>
                        <a:t>15:22-15:52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9844"/>
                  </a:ext>
                </a:extLst>
              </a:tr>
              <a:tr h="408547"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Directory Traversal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1" i="0" u="none" strike="noStrike" noProof="0"/>
                        <a:t>16:35-17:05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48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3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73BFD-3CC0-8007-F2E7-CD8419BD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" y="383195"/>
            <a:ext cx="6291330" cy="1450757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Features Extracted from PCAPs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79CC-7F6B-94CC-80CD-59D0ACF38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86" y="1978088"/>
            <a:ext cx="6505977" cy="4127012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 err="1">
                <a:ea typeface="+mn-lt"/>
                <a:cs typeface="+mn-lt"/>
              </a:rPr>
              <a:t>frame.time</a:t>
            </a:r>
            <a:endParaRPr lang="en-GB" sz="18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GB" sz="1800" b="1" dirty="0" err="1">
                <a:ea typeface="+mn-lt"/>
                <a:cs typeface="+mn-lt"/>
              </a:rPr>
              <a:t>frame.time_delta</a:t>
            </a:r>
            <a:endParaRPr lang="en-GB" sz="18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GB" sz="1800" dirty="0" err="1">
                <a:ea typeface="+mn-lt"/>
                <a:cs typeface="+mn-lt"/>
              </a:rPr>
              <a:t>frame.time_delta_displayed</a:t>
            </a:r>
            <a:r>
              <a:rPr lang="en-GB" sz="1800" dirty="0">
                <a:ea typeface="+mn-lt"/>
                <a:cs typeface="+mn-lt"/>
              </a:rPr>
              <a:t> – There is no difference in values with respect to </a:t>
            </a:r>
            <a:r>
              <a:rPr lang="en-GB" sz="1800" dirty="0" err="1">
                <a:ea typeface="+mn-lt"/>
                <a:cs typeface="+mn-lt"/>
              </a:rPr>
              <a:t>frame.time_delta</a:t>
            </a:r>
            <a:r>
              <a:rPr lang="en-GB" sz="1800" dirty="0">
                <a:ea typeface="+mn-lt"/>
                <a:cs typeface="+mn-lt"/>
              </a:rPr>
              <a:t>, hence it is not considered</a:t>
            </a:r>
          </a:p>
          <a:p>
            <a:pPr>
              <a:lnSpc>
                <a:spcPct val="100000"/>
              </a:lnSpc>
            </a:pPr>
            <a:r>
              <a:rPr lang="en-GB" sz="1800" dirty="0" err="1">
                <a:ea typeface="+mn-lt"/>
                <a:cs typeface="+mn-lt"/>
              </a:rPr>
              <a:t>frame.time_invalid</a:t>
            </a:r>
            <a:r>
              <a:rPr lang="en-GB" sz="1800" dirty="0">
                <a:ea typeface="+mn-lt"/>
                <a:cs typeface="+mn-lt"/>
              </a:rPr>
              <a:t> – There are no frame retransmissions, hence it is not considered</a:t>
            </a:r>
          </a:p>
          <a:p>
            <a:pPr>
              <a:lnSpc>
                <a:spcPct val="100000"/>
              </a:lnSpc>
            </a:pPr>
            <a:r>
              <a:rPr lang="en-GB" sz="1800" b="1" dirty="0" err="1">
                <a:ea typeface="+mn-lt"/>
                <a:cs typeface="+mn-lt"/>
              </a:rPr>
              <a:t>frame.time_relative</a:t>
            </a:r>
            <a:endParaRPr lang="en-GB" sz="1800" b="1" dirty="0"/>
          </a:p>
          <a:p>
            <a:pPr>
              <a:lnSpc>
                <a:spcPct val="100000"/>
              </a:lnSpc>
            </a:pPr>
            <a:endParaRPr lang="en-GB" sz="1800" dirty="0"/>
          </a:p>
          <a:p>
            <a:pPr>
              <a:lnSpc>
                <a:spcPct val="100000"/>
              </a:lnSpc>
            </a:pPr>
            <a:r>
              <a:rPr lang="en-GB" sz="1800" dirty="0"/>
              <a:t>We took</a:t>
            </a:r>
            <a:r>
              <a:rPr lang="en-GB" sz="1800" b="1" dirty="0">
                <a:ea typeface="+mn-lt"/>
                <a:cs typeface="+mn-lt"/>
              </a:rPr>
              <a:t> </a:t>
            </a:r>
            <a:r>
              <a:rPr lang="en-GB" sz="1800" b="1" err="1">
                <a:ea typeface="+mn-lt"/>
                <a:cs typeface="+mn-lt"/>
              </a:rPr>
              <a:t>frame.time</a:t>
            </a:r>
            <a:r>
              <a:rPr lang="en-GB" sz="1800" b="1" dirty="0">
                <a:ea typeface="+mn-lt"/>
                <a:cs typeface="+mn-lt"/>
              </a:rPr>
              <a:t>, </a:t>
            </a:r>
            <a:r>
              <a:rPr lang="en-GB" sz="1800" b="1" err="1">
                <a:ea typeface="+mn-lt"/>
                <a:cs typeface="+mn-lt"/>
              </a:rPr>
              <a:t>frame.time_delta</a:t>
            </a:r>
            <a:r>
              <a:rPr lang="en-GB" sz="1800" b="1" dirty="0">
                <a:ea typeface="+mn-lt"/>
                <a:cs typeface="+mn-lt"/>
              </a:rPr>
              <a:t>,</a:t>
            </a:r>
            <a:r>
              <a:rPr lang="en-GB" sz="1800" dirty="0">
                <a:ea typeface="+mn-lt"/>
                <a:cs typeface="+mn-lt"/>
              </a:rPr>
              <a:t> and </a:t>
            </a:r>
            <a:r>
              <a:rPr lang="en-GB" sz="1800" b="1" err="1">
                <a:ea typeface="+mn-lt"/>
                <a:cs typeface="+mn-lt"/>
              </a:rPr>
              <a:t>frame.time_relative</a:t>
            </a:r>
            <a:r>
              <a:rPr lang="en-GB" sz="1800" dirty="0">
                <a:ea typeface="+mn-lt"/>
                <a:cs typeface="+mn-lt"/>
              </a:rPr>
              <a:t> as relevant features and fed them to </a:t>
            </a:r>
            <a:r>
              <a:rPr lang="en-GB" sz="1800" err="1">
                <a:ea typeface="+mn-lt"/>
                <a:cs typeface="+mn-lt"/>
              </a:rPr>
              <a:t>ts</a:t>
            </a:r>
            <a:r>
              <a:rPr lang="en-GB" sz="1800" dirty="0">
                <a:ea typeface="+mn-lt"/>
                <a:cs typeface="+mn-lt"/>
              </a:rPr>
              <a:t>-fresh. </a:t>
            </a:r>
            <a:r>
              <a:rPr lang="en-GB" sz="1800" err="1">
                <a:ea typeface="+mn-lt"/>
                <a:cs typeface="+mn-lt"/>
              </a:rPr>
              <a:t>frame.time</a:t>
            </a:r>
            <a:r>
              <a:rPr lang="en-GB" sz="1800" dirty="0">
                <a:ea typeface="+mn-lt"/>
                <a:cs typeface="+mn-lt"/>
              </a:rPr>
              <a:t> is taken as the reference for feature extraction.</a:t>
            </a:r>
          </a:p>
          <a:p>
            <a:pPr>
              <a:lnSpc>
                <a:spcPct val="100000"/>
              </a:lnSpc>
            </a:pPr>
            <a:endParaRPr lang="en-GB" sz="1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81C0EA-11A9-F3BD-5550-C79304BA4708}"/>
              </a:ext>
            </a:extLst>
          </p:cNvPr>
          <p:cNvSpPr txBox="1">
            <a:spLocks/>
          </p:cNvSpPr>
          <p:nvPr/>
        </p:nvSpPr>
        <p:spPr>
          <a:xfrm>
            <a:off x="7094460" y="2088100"/>
            <a:ext cx="4627808" cy="4127012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ea typeface="+mn-lt"/>
                <a:cs typeface="+mn-lt"/>
              </a:rPr>
              <a:t>frame.time_delta__</a:t>
            </a:r>
            <a:r>
              <a:rPr lang="en-GB" sz="1800" dirty="0" err="1">
                <a:ea typeface="+mn-lt"/>
                <a:cs typeface="+mn-lt"/>
              </a:rPr>
              <a:t>sum_values</a:t>
            </a:r>
            <a:r>
              <a:rPr lang="en-GB" sz="1800" dirty="0">
                <a:ea typeface="+mn-lt"/>
                <a:cs typeface="+mn-lt"/>
              </a:rPr>
              <a:t> , </a:t>
            </a:r>
            <a:r>
              <a:rPr lang="en-GB" sz="1800" dirty="0" err="1">
                <a:ea typeface="+mn-lt"/>
                <a:cs typeface="+mn-lt"/>
              </a:rPr>
              <a:t>frame.time_delta__median</a:t>
            </a:r>
            <a:r>
              <a:rPr lang="en-GB" sz="1800" dirty="0">
                <a:ea typeface="+mn-lt"/>
                <a:cs typeface="+mn-lt"/>
              </a:rPr>
              <a:t> , </a:t>
            </a:r>
            <a:r>
              <a:rPr lang="en-GB" sz="1800" dirty="0" err="1">
                <a:ea typeface="+mn-lt"/>
                <a:cs typeface="+mn-lt"/>
              </a:rPr>
              <a:t>frame.time_delta__mean</a:t>
            </a:r>
            <a:r>
              <a:rPr lang="en-GB" sz="1800" dirty="0">
                <a:ea typeface="+mn-lt"/>
                <a:cs typeface="+mn-lt"/>
              </a:rPr>
              <a:t> , frame.time_delta__</a:t>
            </a:r>
            <a:r>
              <a:rPr lang="en-GB" sz="1800" dirty="0" err="1">
                <a:ea typeface="+mn-lt"/>
                <a:cs typeface="+mn-lt"/>
              </a:rPr>
              <a:t>standard_deviation</a:t>
            </a:r>
            <a:r>
              <a:rPr lang="en-GB" sz="1800" dirty="0">
                <a:ea typeface="+mn-lt"/>
                <a:cs typeface="+mn-lt"/>
              </a:rPr>
              <a:t> , </a:t>
            </a:r>
            <a:r>
              <a:rPr lang="en-GB" sz="1800" dirty="0" err="1">
                <a:ea typeface="+mn-lt"/>
                <a:cs typeface="+mn-lt"/>
              </a:rPr>
              <a:t>frame.time_delta__variance</a:t>
            </a:r>
            <a:r>
              <a:rPr lang="en-GB" sz="1800" dirty="0">
                <a:ea typeface="+mn-lt"/>
                <a:cs typeface="+mn-lt"/>
              </a:rPr>
              <a:t>,</a:t>
            </a:r>
            <a:br>
              <a:rPr lang="en-GB" sz="1800" dirty="0">
                <a:ea typeface="+mn-lt"/>
                <a:cs typeface="+mn-lt"/>
              </a:rPr>
            </a:br>
            <a:r>
              <a:rPr lang="en-GB" sz="1800" dirty="0">
                <a:ea typeface="+mn-lt"/>
                <a:cs typeface="+mn-lt"/>
              </a:rPr>
              <a:t>frame.time_delta__</a:t>
            </a:r>
            <a:r>
              <a:rPr lang="en-GB" sz="1800" dirty="0" err="1">
                <a:ea typeface="+mn-lt"/>
                <a:cs typeface="+mn-lt"/>
              </a:rPr>
              <a:t>root_mean_square</a:t>
            </a:r>
            <a:r>
              <a:rPr lang="en-GB" sz="1800" dirty="0">
                <a:ea typeface="+mn-lt"/>
                <a:cs typeface="+mn-lt"/>
              </a:rPr>
              <a:t> , </a:t>
            </a:r>
            <a:r>
              <a:rPr lang="en-GB" sz="1800" dirty="0" err="1">
                <a:ea typeface="+mn-lt"/>
                <a:cs typeface="+mn-lt"/>
              </a:rPr>
              <a:t>frame.time_delta__maximum</a:t>
            </a:r>
            <a:r>
              <a:rPr lang="en-GB" sz="1800" dirty="0">
                <a:ea typeface="+mn-lt"/>
                <a:cs typeface="+mn-lt"/>
              </a:rPr>
              <a:t> , frame.time_relative__</a:t>
            </a:r>
            <a:r>
              <a:rPr lang="en-GB" sz="1800" dirty="0" err="1">
                <a:ea typeface="+mn-lt"/>
                <a:cs typeface="+mn-lt"/>
              </a:rPr>
              <a:t>sum_values</a:t>
            </a:r>
            <a:r>
              <a:rPr lang="en-GB" sz="1800" dirty="0">
                <a:ea typeface="+mn-lt"/>
                <a:cs typeface="+mn-lt"/>
              </a:rPr>
              <a:t> , </a:t>
            </a:r>
            <a:r>
              <a:rPr lang="en-GB" sz="1800" dirty="0" err="1">
                <a:ea typeface="+mn-lt"/>
                <a:cs typeface="+mn-lt"/>
              </a:rPr>
              <a:t>frame.time_relative__mean</a:t>
            </a:r>
            <a:r>
              <a:rPr lang="en-GB" sz="1800" dirty="0">
                <a:ea typeface="+mn-lt"/>
                <a:cs typeface="+mn-lt"/>
              </a:rPr>
              <a:t> , frame.time_relative__</a:t>
            </a:r>
            <a:r>
              <a:rPr lang="en-GB" sz="1800" dirty="0" err="1">
                <a:ea typeface="+mn-lt"/>
                <a:cs typeface="+mn-lt"/>
              </a:rPr>
              <a:t>standard_deviation</a:t>
            </a:r>
            <a:r>
              <a:rPr lang="en-GB" sz="1800" dirty="0">
                <a:ea typeface="+mn-lt"/>
                <a:cs typeface="+mn-lt"/>
              </a:rPr>
              <a:t> , </a:t>
            </a:r>
            <a:r>
              <a:rPr lang="en-GB" sz="1800" dirty="0" err="1">
                <a:ea typeface="+mn-lt"/>
                <a:cs typeface="+mn-lt"/>
              </a:rPr>
              <a:t>frame.time_relative__variance</a:t>
            </a:r>
            <a:r>
              <a:rPr lang="en-GB" sz="1800" dirty="0">
                <a:ea typeface="+mn-lt"/>
                <a:cs typeface="+mn-lt"/>
              </a:rPr>
              <a:t> , </a:t>
            </a:r>
            <a:r>
              <a:rPr lang="en-GB" sz="1800" dirty="0" err="1">
                <a:ea typeface="+mn-lt"/>
                <a:cs typeface="+mn-lt"/>
              </a:rPr>
              <a:t>frame.time_relative__maximum</a:t>
            </a:r>
            <a:r>
              <a:rPr lang="en-GB" sz="1800" dirty="0">
                <a:ea typeface="+mn-lt"/>
                <a:cs typeface="+mn-lt"/>
              </a:rPr>
              <a:t> , </a:t>
            </a:r>
            <a:r>
              <a:rPr lang="en-GB" sz="1800" dirty="0" err="1">
                <a:ea typeface="+mn-lt"/>
                <a:cs typeface="+mn-lt"/>
              </a:rPr>
              <a:t>frame.time_relative__minimum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45689E-04C3-E5BC-FCA8-F36A8B851BE5}"/>
              </a:ext>
            </a:extLst>
          </p:cNvPr>
          <p:cNvSpPr txBox="1">
            <a:spLocks/>
          </p:cNvSpPr>
          <p:nvPr/>
        </p:nvSpPr>
        <p:spPr>
          <a:xfrm>
            <a:off x="7377877" y="385340"/>
            <a:ext cx="4692204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FFFF"/>
                </a:solidFill>
                <a:ea typeface="+mj-lt"/>
                <a:cs typeface="+mj-lt"/>
              </a:rPr>
              <a:t>Features used to train 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5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E4DFC-DA75-74D6-EC35-7E382A08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   Dataset Breakdown (After TS-Fresh)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18719F6-EBA7-D2D1-D84F-3C6CDA662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58583"/>
              </p:ext>
            </p:extLst>
          </p:nvPr>
        </p:nvGraphicFramePr>
        <p:xfrm>
          <a:off x="311239" y="740535"/>
          <a:ext cx="5315768" cy="366454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887652">
                  <a:extLst>
                    <a:ext uri="{9D8B030D-6E8A-4147-A177-3AD203B41FA5}">
                      <a16:colId xmlns:a16="http://schemas.microsoft.com/office/drawing/2014/main" val="532966691"/>
                    </a:ext>
                  </a:extLst>
                </a:gridCol>
                <a:gridCol w="3391983">
                  <a:extLst>
                    <a:ext uri="{9D8B030D-6E8A-4147-A177-3AD203B41FA5}">
                      <a16:colId xmlns:a16="http://schemas.microsoft.com/office/drawing/2014/main" val="4149576941"/>
                    </a:ext>
                  </a:extLst>
                </a:gridCol>
                <a:gridCol w="1036133">
                  <a:extLst>
                    <a:ext uri="{9D8B030D-6E8A-4147-A177-3AD203B41FA5}">
                      <a16:colId xmlns:a16="http://schemas.microsoft.com/office/drawing/2014/main" val="1560420413"/>
                    </a:ext>
                  </a:extLst>
                </a:gridCol>
              </a:tblGrid>
              <a:tr h="366454"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err="1">
                          <a:solidFill>
                            <a:schemeClr val="bg1"/>
                          </a:solidFill>
                        </a:rPr>
                        <a:t>S.No</a:t>
                      </a:r>
                    </a:p>
                  </a:txBody>
                  <a:tcPr marL="95974" marR="51436" marT="73826" marB="7382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>
                          <a:solidFill>
                            <a:schemeClr val="bg1"/>
                          </a:solidFill>
                        </a:rPr>
                        <a:t>Attack Type</a:t>
                      </a:r>
                    </a:p>
                  </a:txBody>
                  <a:tcPr marL="95974" marR="51436" marT="73826" marB="7382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>
                          <a:solidFill>
                            <a:schemeClr val="bg1"/>
                          </a:solidFill>
                        </a:rPr>
                        <a:t>Count</a:t>
                      </a:r>
                    </a:p>
                  </a:txBody>
                  <a:tcPr marL="95974" marR="51436" marT="73826" marB="7382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41712"/>
                  </a:ext>
                </a:extLst>
              </a:tr>
              <a:tr h="366454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5974" marR="51436" marT="73826" marB="7382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Automated SQL Injection</a:t>
                      </a:r>
                    </a:p>
                  </a:txBody>
                  <a:tcPr marL="95974" marR="51436" marT="73826" marB="7382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10894</a:t>
                      </a:r>
                    </a:p>
                  </a:txBody>
                  <a:tcPr marL="95974" marR="51436" marT="73826" marB="7382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19504"/>
                  </a:ext>
                </a:extLst>
              </a:tr>
              <a:tr h="366454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5974" marR="51436" marT="73826" marB="7382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Automated Command Injection</a:t>
                      </a:r>
                    </a:p>
                  </a:txBody>
                  <a:tcPr marL="95974" marR="51436" marT="73826" marB="7382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7114</a:t>
                      </a:r>
                    </a:p>
                  </a:txBody>
                  <a:tcPr marL="95974" marR="51436" marT="73826" marB="7382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77343"/>
                  </a:ext>
                </a:extLst>
              </a:tr>
              <a:tr h="366454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5974" marR="51436" marT="73826" marB="7382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Automated Directory Traversal</a:t>
                      </a:r>
                    </a:p>
                  </a:txBody>
                  <a:tcPr marL="95974" marR="51436" marT="73826" marB="7382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5004</a:t>
                      </a:r>
                    </a:p>
                  </a:txBody>
                  <a:tcPr marL="95974" marR="51436" marT="73826" marB="7382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417382"/>
                  </a:ext>
                </a:extLst>
              </a:tr>
              <a:tr h="366454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5974" marR="51436" marT="73826" marB="7382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Automated XSS</a:t>
                      </a:r>
                    </a:p>
                  </a:txBody>
                  <a:tcPr marL="95974" marR="51436" marT="73826" marB="7382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5797</a:t>
                      </a:r>
                    </a:p>
                  </a:txBody>
                  <a:tcPr marL="95974" marR="51436" marT="73826" marB="7382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554613"/>
                  </a:ext>
                </a:extLst>
              </a:tr>
              <a:tr h="366454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5974" marR="51436" marT="73826" marB="7382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Manual SQL Injection</a:t>
                      </a:r>
                    </a:p>
                  </a:txBody>
                  <a:tcPr marL="95974" marR="51436" marT="73826" marB="7382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1017</a:t>
                      </a:r>
                    </a:p>
                  </a:txBody>
                  <a:tcPr marL="95974" marR="51436" marT="73826" marB="7382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414008"/>
                  </a:ext>
                </a:extLst>
              </a:tr>
              <a:tr h="366454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5974" marR="51436" marT="73826" marB="7382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Manual Command Injection</a:t>
                      </a:r>
                    </a:p>
                  </a:txBody>
                  <a:tcPr marL="95974" marR="51436" marT="73826" marB="7382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840</a:t>
                      </a:r>
                    </a:p>
                  </a:txBody>
                  <a:tcPr marL="95974" marR="51436" marT="73826" marB="7382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11044"/>
                  </a:ext>
                </a:extLst>
              </a:tr>
              <a:tr h="366454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5974" marR="51436" marT="73826" marB="7382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Manual Directory Traversal</a:t>
                      </a:r>
                    </a:p>
                  </a:txBody>
                  <a:tcPr marL="95974" marR="51436" marT="73826" marB="7382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880</a:t>
                      </a:r>
                    </a:p>
                  </a:txBody>
                  <a:tcPr marL="95974" marR="51436" marT="73826" marB="7382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870695"/>
                  </a:ext>
                </a:extLst>
              </a:tr>
              <a:tr h="3664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5974" marR="51436" marT="73826" marB="7382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Manual XSS</a:t>
                      </a:r>
                    </a:p>
                  </a:txBody>
                  <a:tcPr marL="95974" marR="51436" marT="73826" marB="7382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3875</a:t>
                      </a:r>
                    </a:p>
                  </a:txBody>
                  <a:tcPr marL="95974" marR="51436" marT="73826" marB="7382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42999"/>
                  </a:ext>
                </a:extLst>
              </a:tr>
              <a:tr h="3664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5974" marR="51436" marT="73826" marB="7382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</a:rPr>
                        <a:t>Total Samples</a:t>
                      </a:r>
                    </a:p>
                  </a:txBody>
                  <a:tcPr marL="95974" marR="51436" marT="73826" marB="7382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35421</a:t>
                      </a:r>
                    </a:p>
                  </a:txBody>
                  <a:tcPr marL="95974" marR="51436" marT="73826" marB="7382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5967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05F2C4-2B64-3084-AD8B-A4033C89B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17238"/>
              </p:ext>
            </p:extLst>
          </p:nvPr>
        </p:nvGraphicFramePr>
        <p:xfrm>
          <a:off x="5827690" y="719070"/>
          <a:ext cx="5665808" cy="3707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8">
                  <a:extLst>
                    <a:ext uri="{9D8B030D-6E8A-4147-A177-3AD203B41FA5}">
                      <a16:colId xmlns:a16="http://schemas.microsoft.com/office/drawing/2014/main" val="3885812666"/>
                    </a:ext>
                  </a:extLst>
                </a:gridCol>
                <a:gridCol w="3757496">
                  <a:extLst>
                    <a:ext uri="{9D8B030D-6E8A-4147-A177-3AD203B41FA5}">
                      <a16:colId xmlns:a16="http://schemas.microsoft.com/office/drawing/2014/main" val="3265730528"/>
                    </a:ext>
                  </a:extLst>
                </a:gridCol>
                <a:gridCol w="1064354">
                  <a:extLst>
                    <a:ext uri="{9D8B030D-6E8A-4147-A177-3AD203B41FA5}">
                      <a16:colId xmlns:a16="http://schemas.microsoft.com/office/drawing/2014/main" val="3071347422"/>
                    </a:ext>
                  </a:extLst>
                </a:gridCol>
              </a:tblGrid>
              <a:tr h="35676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err="1">
                          <a:effectLst/>
                        </a:rPr>
                        <a:t>S.No</a:t>
                      </a:r>
                      <a:r>
                        <a:rPr lang="en-US" sz="1100">
                          <a:effectLst/>
                        </a:rPr>
                        <a:t>​​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Attack Type​​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Count​​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885558"/>
                  </a:ext>
                </a:extLst>
              </a:tr>
              <a:tr h="37227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1​​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Automated SQL Injection​​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5767​​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52356"/>
                  </a:ext>
                </a:extLst>
              </a:tr>
              <a:tr h="37227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2​​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Automated Command Injection​​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1580​​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612812"/>
                  </a:ext>
                </a:extLst>
              </a:tr>
              <a:tr h="37227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3​​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Automated Directory Traversal​​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2859​​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76095"/>
                  </a:ext>
                </a:extLst>
              </a:tr>
              <a:tr h="37227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4​​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Automated XSS​​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5310​​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34446"/>
                  </a:ext>
                </a:extLst>
              </a:tr>
              <a:tr h="37227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5​​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Manual SQL Injection​​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242​​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10664"/>
                  </a:ext>
                </a:extLst>
              </a:tr>
              <a:tr h="37227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6​​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Manual Command Injection​​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142​​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258812"/>
                  </a:ext>
                </a:extLst>
              </a:tr>
              <a:tr h="37227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7​​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Manual Directory Traversal​​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243​​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89964"/>
                  </a:ext>
                </a:extLst>
              </a:tr>
              <a:tr h="37227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8​​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Manual XSS​​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144​​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91368"/>
                  </a:ext>
                </a:extLst>
              </a:tr>
              <a:tr h="37227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9​​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Total Samples​​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16287​​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0191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CD237B-1CD8-BD48-4E48-B4C9853C68A3}"/>
              </a:ext>
            </a:extLst>
          </p:cNvPr>
          <p:cNvSpPr txBox="1"/>
          <p:nvPr/>
        </p:nvSpPr>
        <p:spPr>
          <a:xfrm>
            <a:off x="1331898" y="307361"/>
            <a:ext cx="31888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Data for Training and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0EAA6-110B-29F8-52A1-21D568076691}"/>
              </a:ext>
            </a:extLst>
          </p:cNvPr>
          <p:cNvSpPr txBox="1"/>
          <p:nvPr/>
        </p:nvSpPr>
        <p:spPr>
          <a:xfrm>
            <a:off x="7529072" y="306081"/>
            <a:ext cx="3268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Data for Validation​</a:t>
            </a:r>
          </a:p>
        </p:txBody>
      </p:sp>
    </p:spTree>
    <p:extLst>
      <p:ext uri="{BB962C8B-B14F-4D97-AF65-F5344CB8AC3E}">
        <p14:creationId xmlns:p14="http://schemas.microsoft.com/office/powerpoint/2010/main" val="2606036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800</Words>
  <Application>Microsoft Office PowerPoint</Application>
  <PresentationFormat>Widescreen</PresentationFormat>
  <Paragraphs>275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Nova</vt:lpstr>
      <vt:lpstr>Avenir Next LT Pro</vt:lpstr>
      <vt:lpstr>Avenir Next LT Pro Light</vt:lpstr>
      <vt:lpstr>Calibri</vt:lpstr>
      <vt:lpstr>Wingdings</vt:lpstr>
      <vt:lpstr>RetrospectVTI</vt:lpstr>
      <vt:lpstr>DAMALL: A Framework to detect automated and manual attacks on Cyber Systems</vt:lpstr>
      <vt:lpstr>The Problem</vt:lpstr>
      <vt:lpstr>The DAMALL Solution</vt:lpstr>
      <vt:lpstr>DAMALL Architecture</vt:lpstr>
      <vt:lpstr>The attacks in DAMALL (HTTP)</vt:lpstr>
      <vt:lpstr>Details of Attacker's IP in DAMALL</vt:lpstr>
      <vt:lpstr>Time Frame for Attacks in DAMALL</vt:lpstr>
      <vt:lpstr>Features Extracted from PCAPs</vt:lpstr>
      <vt:lpstr>   Dataset Breakdown (After TS-Fresh)</vt:lpstr>
      <vt:lpstr>Testing Results</vt:lpstr>
      <vt:lpstr>Validation 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/>
  <cp:lastModifiedBy>kriti majumdar</cp:lastModifiedBy>
  <cp:revision>474</cp:revision>
  <dcterms:created xsi:type="dcterms:W3CDTF">2022-11-08T06:31:49Z</dcterms:created>
  <dcterms:modified xsi:type="dcterms:W3CDTF">2022-11-12T14:04:19Z</dcterms:modified>
</cp:coreProperties>
</file>