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Hanken Grotesk"/>
      <p:regular r:id="rId34"/>
      <p:bold r:id="rId35"/>
      <p:italic r:id="rId36"/>
      <p:boldItalic r:id="rId37"/>
    </p:embeddedFont>
    <p:embeddedFont>
      <p:font typeface="Anaheim"/>
      <p:regular r:id="rId38"/>
    </p:embeddedFont>
    <p:embeddedFont>
      <p:font typeface="Hanken Grotesk ExtraBold"/>
      <p:bold r:id="rId39"/>
      <p:boldItalic r:id="rId40"/>
    </p:embeddedFont>
    <p:embeddedFont>
      <p:font typeface="PT Sans"/>
      <p:regular r:id="rId41"/>
      <p:bold r:id="rId42"/>
      <p:italic r:id="rId43"/>
      <p:boldItalic r:id="rId44"/>
    </p:embeddedFont>
    <p:embeddedFont>
      <p:font typeface="Hanken Grotesk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878EF1-8766-4CEB-8843-7D13276ADD2F}">
  <a:tblStyle styleId="{AF878EF1-8766-4CEB-8843-7D13276ADD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ankenGroteskExtra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22" Type="http://schemas.openxmlformats.org/officeDocument/2006/relationships/slide" Target="slides/slide17.xml"/><Relationship Id="rId44" Type="http://schemas.openxmlformats.org/officeDocument/2006/relationships/font" Target="fonts/PT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PTSans-italic.fntdata"/><Relationship Id="rId24" Type="http://schemas.openxmlformats.org/officeDocument/2006/relationships/slide" Target="slides/slide19.xml"/><Relationship Id="rId46" Type="http://schemas.openxmlformats.org/officeDocument/2006/relationships/font" Target="fonts/HankenGroteskLight-bold.fntdata"/><Relationship Id="rId23" Type="http://schemas.openxmlformats.org/officeDocument/2006/relationships/slide" Target="slides/slide18.xml"/><Relationship Id="rId45" Type="http://schemas.openxmlformats.org/officeDocument/2006/relationships/font" Target="fonts/HankenGrotesk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HankenGrotesk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HankenGrotesk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HankenGrotesk-bold.fntdata"/><Relationship Id="rId12" Type="http://schemas.openxmlformats.org/officeDocument/2006/relationships/slide" Target="slides/slide7.xml"/><Relationship Id="rId34" Type="http://schemas.openxmlformats.org/officeDocument/2006/relationships/font" Target="fonts/HankenGrotesk-regular.fntdata"/><Relationship Id="rId15" Type="http://schemas.openxmlformats.org/officeDocument/2006/relationships/slide" Target="slides/slide10.xml"/><Relationship Id="rId37" Type="http://schemas.openxmlformats.org/officeDocument/2006/relationships/font" Target="fonts/HankenGrotesk-boldItalic.fntdata"/><Relationship Id="rId14" Type="http://schemas.openxmlformats.org/officeDocument/2006/relationships/slide" Target="slides/slide9.xml"/><Relationship Id="rId36" Type="http://schemas.openxmlformats.org/officeDocument/2006/relationships/font" Target="fonts/HankenGrotesk-italic.fntdata"/><Relationship Id="rId17" Type="http://schemas.openxmlformats.org/officeDocument/2006/relationships/slide" Target="slides/slide12.xml"/><Relationship Id="rId39" Type="http://schemas.openxmlformats.org/officeDocument/2006/relationships/font" Target="fonts/HankenGroteskExtraBold-bold.fntdata"/><Relationship Id="rId16" Type="http://schemas.openxmlformats.org/officeDocument/2006/relationships/slide" Target="slides/slide11.xml"/><Relationship Id="rId38" Type="http://schemas.openxmlformats.org/officeDocument/2006/relationships/font" Target="fonts/Anahei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77b0c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477b0c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7d3f86623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7d3f86623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7d3f86623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7d3f86623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9c68495e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9c68495e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c68495e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c68495e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969704a2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969704a2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969704a2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969704a2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c68495e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9c68495e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9c68495e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9c68495e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c68495e0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c68495e0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9c68495e0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9c68495e0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7d3f86623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7d3f86623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9c68495e0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9c68495e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9c68495e0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9c68495e0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9c68495e0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9c68495e0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d3f86623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d3f86623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7d3f8662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7d3f8662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4bc0925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4bc0925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4bc0925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94bc092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9c68495e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9c68495e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4bc0925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4bc0925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445050"/>
            <a:ext cx="61185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100"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2100"/>
            <a:ext cx="3915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642350" y="1076925"/>
            <a:ext cx="5859300" cy="16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642350" y="2608375"/>
            <a:ext cx="5859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1503981" y="1480875"/>
            <a:ext cx="818100" cy="630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3" type="title"/>
          </p:nvPr>
        </p:nvSpPr>
        <p:spPr>
          <a:xfrm>
            <a:off x="1503981" y="2914288"/>
            <a:ext cx="818100" cy="6309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4163136" y="1480875"/>
            <a:ext cx="818100" cy="630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5" type="title"/>
          </p:nvPr>
        </p:nvSpPr>
        <p:spPr>
          <a:xfrm>
            <a:off x="4163136" y="2914288"/>
            <a:ext cx="818100" cy="6309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6" type="title"/>
          </p:nvPr>
        </p:nvSpPr>
        <p:spPr>
          <a:xfrm>
            <a:off x="6821919" y="1480875"/>
            <a:ext cx="818100" cy="630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6821919" y="2914288"/>
            <a:ext cx="818100" cy="630900"/>
          </a:xfrm>
          <a:prstGeom prst="rect">
            <a:avLst/>
          </a:prstGeom>
          <a:solidFill>
            <a:schemeClr val="accent4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13031" y="2154293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3372186" y="2154293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6030969" y="2154293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3" type="subTitle"/>
          </p:nvPr>
        </p:nvSpPr>
        <p:spPr>
          <a:xfrm>
            <a:off x="713031" y="3590498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3372186" y="3590498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6030969" y="3590498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8" name="Google Shape;78;p13"/>
          <p:cNvGrpSpPr/>
          <p:nvPr/>
        </p:nvGrpSpPr>
        <p:grpSpPr>
          <a:xfrm flipH="1">
            <a:off x="208412" y="235225"/>
            <a:ext cx="8703941" cy="4711728"/>
            <a:chOff x="191676" y="235225"/>
            <a:chExt cx="8703941" cy="4711728"/>
          </a:xfrm>
        </p:grpSpPr>
        <p:sp>
          <p:nvSpPr>
            <p:cNvPr id="79" name="Google Shape;79;p13"/>
            <p:cNvSpPr/>
            <p:nvPr/>
          </p:nvSpPr>
          <p:spPr>
            <a:xfrm>
              <a:off x="191676" y="235225"/>
              <a:ext cx="842123" cy="304272"/>
            </a:xfrm>
            <a:custGeom>
              <a:rect b="b" l="l" r="r" t="t"/>
              <a:pathLst>
                <a:path extrusionOk="0" h="4726" w="13080">
                  <a:moveTo>
                    <a:pt x="6346" y="1"/>
                  </a:moveTo>
                  <a:cubicBezTo>
                    <a:pt x="5137" y="1"/>
                    <a:pt x="4132" y="891"/>
                    <a:pt x="3950" y="2055"/>
                  </a:cubicBezTo>
                  <a:cubicBezTo>
                    <a:pt x="3721" y="1964"/>
                    <a:pt x="3470" y="1918"/>
                    <a:pt x="3219" y="1918"/>
                  </a:cubicBezTo>
                  <a:cubicBezTo>
                    <a:pt x="2329" y="1918"/>
                    <a:pt x="1599" y="2557"/>
                    <a:pt x="1439" y="3402"/>
                  </a:cubicBezTo>
                  <a:cubicBezTo>
                    <a:pt x="1348" y="3379"/>
                    <a:pt x="1279" y="3379"/>
                    <a:pt x="1211" y="3379"/>
                  </a:cubicBezTo>
                  <a:cubicBezTo>
                    <a:pt x="549" y="3379"/>
                    <a:pt x="1" y="3927"/>
                    <a:pt x="1" y="4589"/>
                  </a:cubicBezTo>
                  <a:cubicBezTo>
                    <a:pt x="1" y="4634"/>
                    <a:pt x="1" y="4680"/>
                    <a:pt x="1" y="4726"/>
                  </a:cubicBezTo>
                  <a:lnTo>
                    <a:pt x="13080" y="4726"/>
                  </a:lnTo>
                  <a:cubicBezTo>
                    <a:pt x="13080" y="4680"/>
                    <a:pt x="13080" y="4634"/>
                    <a:pt x="13080" y="4589"/>
                  </a:cubicBezTo>
                  <a:cubicBezTo>
                    <a:pt x="13080" y="3927"/>
                    <a:pt x="12555" y="3379"/>
                    <a:pt x="11870" y="3379"/>
                  </a:cubicBezTo>
                  <a:cubicBezTo>
                    <a:pt x="11779" y="3379"/>
                    <a:pt x="11665" y="3402"/>
                    <a:pt x="11551" y="3425"/>
                  </a:cubicBezTo>
                  <a:cubicBezTo>
                    <a:pt x="11482" y="2489"/>
                    <a:pt x="10706" y="1736"/>
                    <a:pt x="9747" y="1736"/>
                  </a:cubicBezTo>
                  <a:cubicBezTo>
                    <a:pt x="9382" y="1736"/>
                    <a:pt x="9040" y="1850"/>
                    <a:pt x="8766" y="2032"/>
                  </a:cubicBezTo>
                  <a:cubicBezTo>
                    <a:pt x="8560" y="868"/>
                    <a:pt x="7556" y="1"/>
                    <a:pt x="6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812625" y="4555652"/>
              <a:ext cx="1082991" cy="391301"/>
            </a:xfrm>
            <a:custGeom>
              <a:rect b="b" l="l" r="r" t="t"/>
              <a:pathLst>
                <a:path extrusionOk="0" h="4726" w="13080">
                  <a:moveTo>
                    <a:pt x="6346" y="1"/>
                  </a:moveTo>
                  <a:cubicBezTo>
                    <a:pt x="5137" y="1"/>
                    <a:pt x="4132" y="891"/>
                    <a:pt x="3950" y="2055"/>
                  </a:cubicBezTo>
                  <a:cubicBezTo>
                    <a:pt x="3721" y="1964"/>
                    <a:pt x="3470" y="1918"/>
                    <a:pt x="3219" y="1918"/>
                  </a:cubicBezTo>
                  <a:cubicBezTo>
                    <a:pt x="2329" y="1918"/>
                    <a:pt x="1599" y="2557"/>
                    <a:pt x="1439" y="3402"/>
                  </a:cubicBezTo>
                  <a:cubicBezTo>
                    <a:pt x="1348" y="3379"/>
                    <a:pt x="1279" y="3379"/>
                    <a:pt x="1211" y="3379"/>
                  </a:cubicBezTo>
                  <a:cubicBezTo>
                    <a:pt x="549" y="3379"/>
                    <a:pt x="1" y="3927"/>
                    <a:pt x="1" y="4589"/>
                  </a:cubicBezTo>
                  <a:cubicBezTo>
                    <a:pt x="1" y="4634"/>
                    <a:pt x="1" y="4680"/>
                    <a:pt x="1" y="4726"/>
                  </a:cubicBezTo>
                  <a:lnTo>
                    <a:pt x="13080" y="4726"/>
                  </a:lnTo>
                  <a:cubicBezTo>
                    <a:pt x="13080" y="4680"/>
                    <a:pt x="13080" y="4634"/>
                    <a:pt x="13080" y="4589"/>
                  </a:cubicBezTo>
                  <a:cubicBezTo>
                    <a:pt x="13080" y="3927"/>
                    <a:pt x="12555" y="3379"/>
                    <a:pt x="11870" y="3379"/>
                  </a:cubicBezTo>
                  <a:cubicBezTo>
                    <a:pt x="11779" y="3379"/>
                    <a:pt x="11665" y="3402"/>
                    <a:pt x="11551" y="3425"/>
                  </a:cubicBezTo>
                  <a:cubicBezTo>
                    <a:pt x="11482" y="2489"/>
                    <a:pt x="10706" y="1736"/>
                    <a:pt x="9747" y="1736"/>
                  </a:cubicBezTo>
                  <a:cubicBezTo>
                    <a:pt x="9382" y="1736"/>
                    <a:pt x="9040" y="1850"/>
                    <a:pt x="8766" y="2032"/>
                  </a:cubicBezTo>
                  <a:cubicBezTo>
                    <a:pt x="8560" y="868"/>
                    <a:pt x="7556" y="1"/>
                    <a:pt x="6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208401" y="117030"/>
            <a:ext cx="2313769" cy="327218"/>
            <a:chOff x="208401" y="117030"/>
            <a:chExt cx="2313769" cy="327218"/>
          </a:xfrm>
        </p:grpSpPr>
        <p:sp>
          <p:nvSpPr>
            <p:cNvPr id="82" name="Google Shape;82;p13"/>
            <p:cNvSpPr/>
            <p:nvPr/>
          </p:nvSpPr>
          <p:spPr>
            <a:xfrm flipH="1">
              <a:off x="1201506" y="248802"/>
              <a:ext cx="159778" cy="40351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flipH="1">
              <a:off x="2321178" y="197591"/>
              <a:ext cx="200991" cy="5120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flipH="1">
              <a:off x="208401" y="189523"/>
              <a:ext cx="266892" cy="67345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flipH="1">
              <a:off x="1003743" y="420522"/>
              <a:ext cx="93857" cy="23725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flipH="1">
              <a:off x="2065757" y="117030"/>
              <a:ext cx="93857" cy="24186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9" name="Google Shape;89;p14"/>
          <p:cNvGrpSpPr/>
          <p:nvPr/>
        </p:nvGrpSpPr>
        <p:grpSpPr>
          <a:xfrm>
            <a:off x="180313" y="195747"/>
            <a:ext cx="8781230" cy="249285"/>
            <a:chOff x="180313" y="195747"/>
            <a:chExt cx="8781230" cy="249285"/>
          </a:xfrm>
        </p:grpSpPr>
        <p:grpSp>
          <p:nvGrpSpPr>
            <p:cNvPr id="90" name="Google Shape;90;p14"/>
            <p:cNvGrpSpPr/>
            <p:nvPr/>
          </p:nvGrpSpPr>
          <p:grpSpPr>
            <a:xfrm>
              <a:off x="8527783" y="195747"/>
              <a:ext cx="433759" cy="249285"/>
              <a:chOff x="8527783" y="195747"/>
              <a:chExt cx="433759" cy="249285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8867626" y="421103"/>
                <a:ext cx="93916" cy="23929"/>
              </a:xfrm>
              <a:custGeom>
                <a:rect b="b" l="l" r="r" t="t"/>
                <a:pathLst>
                  <a:path extrusionOk="0" h="1117" w="4384">
                    <a:moveTo>
                      <a:pt x="884" y="0"/>
                    </a:moveTo>
                    <a:cubicBezTo>
                      <a:pt x="559" y="0"/>
                      <a:pt x="237" y="74"/>
                      <a:pt x="1" y="294"/>
                    </a:cubicBezTo>
                    <a:cubicBezTo>
                      <a:pt x="1" y="294"/>
                      <a:pt x="113" y="278"/>
                      <a:pt x="292" y="278"/>
                    </a:cubicBezTo>
                    <a:cubicBezTo>
                      <a:pt x="739" y="278"/>
                      <a:pt x="1605" y="382"/>
                      <a:pt x="2192" y="1116"/>
                    </a:cubicBezTo>
                    <a:cubicBezTo>
                      <a:pt x="2763" y="382"/>
                      <a:pt x="3636" y="278"/>
                      <a:pt x="4089" y="278"/>
                    </a:cubicBezTo>
                    <a:cubicBezTo>
                      <a:pt x="4270" y="278"/>
                      <a:pt x="4383" y="294"/>
                      <a:pt x="4383" y="294"/>
                    </a:cubicBezTo>
                    <a:cubicBezTo>
                      <a:pt x="4140" y="74"/>
                      <a:pt x="3815" y="0"/>
                      <a:pt x="3491" y="0"/>
                    </a:cubicBezTo>
                    <a:cubicBezTo>
                      <a:pt x="2841" y="0"/>
                      <a:pt x="2192" y="294"/>
                      <a:pt x="2192" y="294"/>
                    </a:cubicBezTo>
                    <a:cubicBezTo>
                      <a:pt x="2192" y="294"/>
                      <a:pt x="1533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8527783" y="195747"/>
                <a:ext cx="100257" cy="25836"/>
              </a:xfrm>
              <a:custGeom>
                <a:rect b="b" l="l" r="r" t="t"/>
                <a:pathLst>
                  <a:path extrusionOk="0" h="1206" w="4680">
                    <a:moveTo>
                      <a:pt x="939" y="1"/>
                    </a:moveTo>
                    <a:cubicBezTo>
                      <a:pt x="594" y="1"/>
                      <a:pt x="251" y="79"/>
                      <a:pt x="0" y="315"/>
                    </a:cubicBezTo>
                    <a:cubicBezTo>
                      <a:pt x="0" y="315"/>
                      <a:pt x="109" y="300"/>
                      <a:pt x="285" y="300"/>
                    </a:cubicBezTo>
                    <a:cubicBezTo>
                      <a:pt x="753" y="300"/>
                      <a:pt x="1698" y="408"/>
                      <a:pt x="2329" y="1205"/>
                    </a:cubicBezTo>
                    <a:cubicBezTo>
                      <a:pt x="2959" y="408"/>
                      <a:pt x="3916" y="300"/>
                      <a:pt x="4391" y="300"/>
                    </a:cubicBezTo>
                    <a:cubicBezTo>
                      <a:pt x="4569" y="300"/>
                      <a:pt x="4680" y="315"/>
                      <a:pt x="4680" y="315"/>
                    </a:cubicBezTo>
                    <a:cubicBezTo>
                      <a:pt x="4421" y="79"/>
                      <a:pt x="4073" y="1"/>
                      <a:pt x="3725" y="1"/>
                    </a:cubicBezTo>
                    <a:cubicBezTo>
                      <a:pt x="3029" y="1"/>
                      <a:pt x="2329" y="315"/>
                      <a:pt x="2329" y="315"/>
                    </a:cubicBezTo>
                    <a:cubicBezTo>
                      <a:pt x="2329" y="315"/>
                      <a:pt x="1629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" name="Google Shape;93;p14"/>
            <p:cNvSpPr/>
            <p:nvPr/>
          </p:nvSpPr>
          <p:spPr>
            <a:xfrm>
              <a:off x="180313" y="293040"/>
              <a:ext cx="214696" cy="54692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616262" y="789575"/>
            <a:ext cx="27444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3616262" y="1997675"/>
            <a:ext cx="4373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97" name="Google Shape;97;p15"/>
          <p:cNvSpPr/>
          <p:nvPr>
            <p:ph idx="2" type="pic"/>
          </p:nvPr>
        </p:nvSpPr>
        <p:spPr>
          <a:xfrm>
            <a:off x="1289124" y="937864"/>
            <a:ext cx="1564800" cy="308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13225" y="539500"/>
            <a:ext cx="30606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713225" y="1270000"/>
            <a:ext cx="3060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6"/>
          <p:cNvSpPr/>
          <p:nvPr>
            <p:ph idx="2" type="pic"/>
          </p:nvPr>
        </p:nvSpPr>
        <p:spPr>
          <a:xfrm>
            <a:off x="6342900" y="539500"/>
            <a:ext cx="28011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6"/>
          <p:cNvSpPr/>
          <p:nvPr>
            <p:ph idx="3" type="pic"/>
          </p:nvPr>
        </p:nvSpPr>
        <p:spPr>
          <a:xfrm>
            <a:off x="4135425" y="539500"/>
            <a:ext cx="2044500" cy="19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6"/>
          <p:cNvSpPr/>
          <p:nvPr>
            <p:ph idx="4" type="pic"/>
          </p:nvPr>
        </p:nvSpPr>
        <p:spPr>
          <a:xfrm>
            <a:off x="713225" y="2698750"/>
            <a:ext cx="5466600" cy="190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6" name="Google Shape;106;p17"/>
          <p:cNvGrpSpPr/>
          <p:nvPr/>
        </p:nvGrpSpPr>
        <p:grpSpPr>
          <a:xfrm>
            <a:off x="180313" y="4754122"/>
            <a:ext cx="8781230" cy="249285"/>
            <a:chOff x="180313" y="195747"/>
            <a:chExt cx="8781230" cy="249285"/>
          </a:xfrm>
        </p:grpSpPr>
        <p:grpSp>
          <p:nvGrpSpPr>
            <p:cNvPr id="107" name="Google Shape;107;p17"/>
            <p:cNvGrpSpPr/>
            <p:nvPr/>
          </p:nvGrpSpPr>
          <p:grpSpPr>
            <a:xfrm>
              <a:off x="8527783" y="195747"/>
              <a:ext cx="433759" cy="249285"/>
              <a:chOff x="8527783" y="195747"/>
              <a:chExt cx="433759" cy="249285"/>
            </a:xfrm>
          </p:grpSpPr>
          <p:sp>
            <p:nvSpPr>
              <p:cNvPr id="108" name="Google Shape;108;p17"/>
              <p:cNvSpPr/>
              <p:nvPr/>
            </p:nvSpPr>
            <p:spPr>
              <a:xfrm>
                <a:off x="8867626" y="421103"/>
                <a:ext cx="93916" cy="23929"/>
              </a:xfrm>
              <a:custGeom>
                <a:rect b="b" l="l" r="r" t="t"/>
                <a:pathLst>
                  <a:path extrusionOk="0" h="1117" w="4384">
                    <a:moveTo>
                      <a:pt x="884" y="0"/>
                    </a:moveTo>
                    <a:cubicBezTo>
                      <a:pt x="559" y="0"/>
                      <a:pt x="237" y="74"/>
                      <a:pt x="1" y="294"/>
                    </a:cubicBezTo>
                    <a:cubicBezTo>
                      <a:pt x="1" y="294"/>
                      <a:pt x="113" y="278"/>
                      <a:pt x="292" y="278"/>
                    </a:cubicBezTo>
                    <a:cubicBezTo>
                      <a:pt x="739" y="278"/>
                      <a:pt x="1605" y="382"/>
                      <a:pt x="2192" y="1116"/>
                    </a:cubicBezTo>
                    <a:cubicBezTo>
                      <a:pt x="2763" y="382"/>
                      <a:pt x="3636" y="278"/>
                      <a:pt x="4089" y="278"/>
                    </a:cubicBezTo>
                    <a:cubicBezTo>
                      <a:pt x="4270" y="278"/>
                      <a:pt x="4383" y="294"/>
                      <a:pt x="4383" y="294"/>
                    </a:cubicBezTo>
                    <a:cubicBezTo>
                      <a:pt x="4140" y="74"/>
                      <a:pt x="3815" y="0"/>
                      <a:pt x="3491" y="0"/>
                    </a:cubicBezTo>
                    <a:cubicBezTo>
                      <a:pt x="2841" y="0"/>
                      <a:pt x="2192" y="294"/>
                      <a:pt x="2192" y="294"/>
                    </a:cubicBezTo>
                    <a:cubicBezTo>
                      <a:pt x="2192" y="294"/>
                      <a:pt x="1533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8527783" y="195747"/>
                <a:ext cx="100257" cy="25836"/>
              </a:xfrm>
              <a:custGeom>
                <a:rect b="b" l="l" r="r" t="t"/>
                <a:pathLst>
                  <a:path extrusionOk="0" h="1206" w="4680">
                    <a:moveTo>
                      <a:pt x="939" y="1"/>
                    </a:moveTo>
                    <a:cubicBezTo>
                      <a:pt x="594" y="1"/>
                      <a:pt x="251" y="79"/>
                      <a:pt x="0" y="315"/>
                    </a:cubicBezTo>
                    <a:cubicBezTo>
                      <a:pt x="0" y="315"/>
                      <a:pt x="109" y="300"/>
                      <a:pt x="285" y="300"/>
                    </a:cubicBezTo>
                    <a:cubicBezTo>
                      <a:pt x="753" y="300"/>
                      <a:pt x="1698" y="408"/>
                      <a:pt x="2329" y="1205"/>
                    </a:cubicBezTo>
                    <a:cubicBezTo>
                      <a:pt x="2959" y="408"/>
                      <a:pt x="3916" y="300"/>
                      <a:pt x="4391" y="300"/>
                    </a:cubicBezTo>
                    <a:cubicBezTo>
                      <a:pt x="4569" y="300"/>
                      <a:pt x="4680" y="315"/>
                      <a:pt x="4680" y="315"/>
                    </a:cubicBezTo>
                    <a:cubicBezTo>
                      <a:pt x="4421" y="79"/>
                      <a:pt x="4073" y="1"/>
                      <a:pt x="3725" y="1"/>
                    </a:cubicBezTo>
                    <a:cubicBezTo>
                      <a:pt x="3029" y="1"/>
                      <a:pt x="2329" y="315"/>
                      <a:pt x="2329" y="315"/>
                    </a:cubicBezTo>
                    <a:cubicBezTo>
                      <a:pt x="2329" y="315"/>
                      <a:pt x="1629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7"/>
            <p:cNvSpPr/>
            <p:nvPr/>
          </p:nvSpPr>
          <p:spPr>
            <a:xfrm>
              <a:off x="180313" y="293040"/>
              <a:ext cx="214696" cy="54692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0000" y="1203925"/>
            <a:ext cx="72699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720000" y="2658953"/>
            <a:ext cx="23667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2" type="subTitle"/>
          </p:nvPr>
        </p:nvSpPr>
        <p:spPr>
          <a:xfrm>
            <a:off x="3388649" y="2658953"/>
            <a:ext cx="23667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3" type="subTitle"/>
          </p:nvPr>
        </p:nvSpPr>
        <p:spPr>
          <a:xfrm>
            <a:off x="6057299" y="2658953"/>
            <a:ext cx="23667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4" type="subTitle"/>
          </p:nvPr>
        </p:nvSpPr>
        <p:spPr>
          <a:xfrm>
            <a:off x="720000" y="2213734"/>
            <a:ext cx="23667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5" type="subTitle"/>
          </p:nvPr>
        </p:nvSpPr>
        <p:spPr>
          <a:xfrm>
            <a:off x="3388647" y="2213734"/>
            <a:ext cx="23667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6" type="subTitle"/>
          </p:nvPr>
        </p:nvSpPr>
        <p:spPr>
          <a:xfrm>
            <a:off x="6057289" y="2213734"/>
            <a:ext cx="23667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0" name="Google Shape;120;p18"/>
          <p:cNvGrpSpPr/>
          <p:nvPr/>
        </p:nvGrpSpPr>
        <p:grpSpPr>
          <a:xfrm>
            <a:off x="95858" y="88722"/>
            <a:ext cx="1234749" cy="262289"/>
            <a:chOff x="5038404" y="2666006"/>
            <a:chExt cx="912938" cy="193929"/>
          </a:xfrm>
        </p:grpSpPr>
        <p:sp>
          <p:nvSpPr>
            <p:cNvPr id="121" name="Google Shape;121;p18"/>
            <p:cNvSpPr/>
            <p:nvPr/>
          </p:nvSpPr>
          <p:spPr>
            <a:xfrm>
              <a:off x="5668947" y="2828065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289674" y="2832628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038404" y="2666006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720000" y="1715788"/>
            <a:ext cx="34614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2" type="subTitle"/>
          </p:nvPr>
        </p:nvSpPr>
        <p:spPr>
          <a:xfrm>
            <a:off x="4958407" y="1715788"/>
            <a:ext cx="34656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3" type="subTitle"/>
          </p:nvPr>
        </p:nvSpPr>
        <p:spPr>
          <a:xfrm>
            <a:off x="720000" y="3396200"/>
            <a:ext cx="3461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4" type="subTitle"/>
          </p:nvPr>
        </p:nvSpPr>
        <p:spPr>
          <a:xfrm>
            <a:off x="4958408" y="3396200"/>
            <a:ext cx="3465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5" type="subTitle"/>
          </p:nvPr>
        </p:nvSpPr>
        <p:spPr>
          <a:xfrm>
            <a:off x="720001" y="1294638"/>
            <a:ext cx="34614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6" type="subTitle"/>
          </p:nvPr>
        </p:nvSpPr>
        <p:spPr>
          <a:xfrm>
            <a:off x="720001" y="2975225"/>
            <a:ext cx="34614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7" type="subTitle"/>
          </p:nvPr>
        </p:nvSpPr>
        <p:spPr>
          <a:xfrm>
            <a:off x="4958380" y="1294638"/>
            <a:ext cx="34656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8" type="subTitle"/>
          </p:nvPr>
        </p:nvSpPr>
        <p:spPr>
          <a:xfrm>
            <a:off x="4958380" y="2975225"/>
            <a:ext cx="3465600" cy="4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35" name="Google Shape;135;p19"/>
          <p:cNvGrpSpPr/>
          <p:nvPr/>
        </p:nvGrpSpPr>
        <p:grpSpPr>
          <a:xfrm>
            <a:off x="7654358" y="164922"/>
            <a:ext cx="1234749" cy="262289"/>
            <a:chOff x="5038404" y="2666006"/>
            <a:chExt cx="912938" cy="193929"/>
          </a:xfrm>
        </p:grpSpPr>
        <p:sp>
          <p:nvSpPr>
            <p:cNvPr id="136" name="Google Shape;136;p19"/>
            <p:cNvSpPr/>
            <p:nvPr/>
          </p:nvSpPr>
          <p:spPr>
            <a:xfrm>
              <a:off x="5668947" y="2828065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5289674" y="2832628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5038404" y="2666006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721029" y="1710160"/>
            <a:ext cx="2377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2" type="subTitle"/>
          </p:nvPr>
        </p:nvSpPr>
        <p:spPr>
          <a:xfrm>
            <a:off x="3381900" y="1710160"/>
            <a:ext cx="2377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3" type="subTitle"/>
          </p:nvPr>
        </p:nvSpPr>
        <p:spPr>
          <a:xfrm>
            <a:off x="721029" y="3440450"/>
            <a:ext cx="2377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4" type="subTitle"/>
          </p:nvPr>
        </p:nvSpPr>
        <p:spPr>
          <a:xfrm>
            <a:off x="3381900" y="3440450"/>
            <a:ext cx="2377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5" type="subTitle"/>
          </p:nvPr>
        </p:nvSpPr>
        <p:spPr>
          <a:xfrm>
            <a:off x="6042771" y="1710160"/>
            <a:ext cx="2377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6" type="subTitle"/>
          </p:nvPr>
        </p:nvSpPr>
        <p:spPr>
          <a:xfrm>
            <a:off x="6042771" y="3440450"/>
            <a:ext cx="2377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7" type="subTitle"/>
          </p:nvPr>
        </p:nvSpPr>
        <p:spPr>
          <a:xfrm>
            <a:off x="721029" y="1336275"/>
            <a:ext cx="237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8" type="subTitle"/>
          </p:nvPr>
        </p:nvSpPr>
        <p:spPr>
          <a:xfrm>
            <a:off x="3381900" y="1336275"/>
            <a:ext cx="238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9" type="subTitle"/>
          </p:nvPr>
        </p:nvSpPr>
        <p:spPr>
          <a:xfrm>
            <a:off x="6042771" y="1336275"/>
            <a:ext cx="238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13" type="subTitle"/>
          </p:nvPr>
        </p:nvSpPr>
        <p:spPr>
          <a:xfrm>
            <a:off x="721029" y="3063347"/>
            <a:ext cx="237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14" type="subTitle"/>
          </p:nvPr>
        </p:nvSpPr>
        <p:spPr>
          <a:xfrm>
            <a:off x="3381900" y="3063352"/>
            <a:ext cx="238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15" type="subTitle"/>
          </p:nvPr>
        </p:nvSpPr>
        <p:spPr>
          <a:xfrm>
            <a:off x="6042771" y="3063352"/>
            <a:ext cx="238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54" name="Google Shape;154;p20"/>
          <p:cNvGrpSpPr/>
          <p:nvPr/>
        </p:nvGrpSpPr>
        <p:grpSpPr>
          <a:xfrm>
            <a:off x="256508" y="157572"/>
            <a:ext cx="8705574" cy="4795264"/>
            <a:chOff x="256508" y="157572"/>
            <a:chExt cx="8705574" cy="4795264"/>
          </a:xfrm>
        </p:grpSpPr>
        <p:grpSp>
          <p:nvGrpSpPr>
            <p:cNvPr id="155" name="Google Shape;155;p20"/>
            <p:cNvGrpSpPr/>
            <p:nvPr/>
          </p:nvGrpSpPr>
          <p:grpSpPr>
            <a:xfrm>
              <a:off x="8580143" y="4909732"/>
              <a:ext cx="381940" cy="43104"/>
              <a:chOff x="8580143" y="4909732"/>
              <a:chExt cx="381940" cy="43104"/>
            </a:xfrm>
          </p:grpSpPr>
          <p:sp>
            <p:nvSpPr>
              <p:cNvPr id="156" name="Google Shape;156;p20"/>
              <p:cNvSpPr/>
              <p:nvPr/>
            </p:nvSpPr>
            <p:spPr>
              <a:xfrm>
                <a:off x="8580143" y="4909732"/>
                <a:ext cx="170682" cy="43104"/>
              </a:xfrm>
              <a:custGeom>
                <a:rect b="b" l="l" r="r" t="t"/>
                <a:pathLst>
                  <a:path extrusionOk="0" h="2012" w="7967">
                    <a:moveTo>
                      <a:pt x="1615" y="0"/>
                    </a:moveTo>
                    <a:cubicBezTo>
                      <a:pt x="1023" y="0"/>
                      <a:pt x="434" y="132"/>
                      <a:pt x="1" y="528"/>
                    </a:cubicBezTo>
                    <a:cubicBezTo>
                      <a:pt x="1" y="528"/>
                      <a:pt x="202" y="499"/>
                      <a:pt x="524" y="499"/>
                    </a:cubicBezTo>
                    <a:cubicBezTo>
                      <a:pt x="1340" y="499"/>
                      <a:pt x="2932" y="686"/>
                      <a:pt x="3995" y="2012"/>
                    </a:cubicBezTo>
                    <a:cubicBezTo>
                      <a:pt x="5059" y="686"/>
                      <a:pt x="6638" y="499"/>
                      <a:pt x="7447" y="499"/>
                    </a:cubicBezTo>
                    <a:cubicBezTo>
                      <a:pt x="7767" y="499"/>
                      <a:pt x="7967" y="528"/>
                      <a:pt x="7967" y="528"/>
                    </a:cubicBezTo>
                    <a:cubicBezTo>
                      <a:pt x="7541" y="132"/>
                      <a:pt x="6957" y="0"/>
                      <a:pt x="6369" y="0"/>
                    </a:cubicBezTo>
                    <a:cubicBezTo>
                      <a:pt x="5192" y="0"/>
                      <a:pt x="3995" y="528"/>
                      <a:pt x="3995" y="528"/>
                    </a:cubicBezTo>
                    <a:cubicBezTo>
                      <a:pt x="3995" y="528"/>
                      <a:pt x="2798" y="0"/>
                      <a:pt x="16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8861820" y="4926035"/>
                <a:ext cx="100262" cy="25344"/>
              </a:xfrm>
              <a:custGeom>
                <a:rect b="b" l="l" r="r" t="t"/>
                <a:pathLst>
                  <a:path extrusionOk="0" h="1183" w="4680">
                    <a:moveTo>
                      <a:pt x="938" y="1"/>
                    </a:moveTo>
                    <a:cubicBezTo>
                      <a:pt x="594" y="1"/>
                      <a:pt x="251" y="79"/>
                      <a:pt x="0" y="315"/>
                    </a:cubicBezTo>
                    <a:cubicBezTo>
                      <a:pt x="0" y="315"/>
                      <a:pt x="126" y="296"/>
                      <a:pt x="327" y="296"/>
                    </a:cubicBezTo>
                    <a:cubicBezTo>
                      <a:pt x="808" y="296"/>
                      <a:pt x="1716" y="409"/>
                      <a:pt x="2328" y="1183"/>
                    </a:cubicBezTo>
                    <a:cubicBezTo>
                      <a:pt x="2940" y="409"/>
                      <a:pt x="3860" y="296"/>
                      <a:pt x="4348" y="296"/>
                    </a:cubicBezTo>
                    <a:cubicBezTo>
                      <a:pt x="4551" y="296"/>
                      <a:pt x="4679" y="315"/>
                      <a:pt x="4679" y="315"/>
                    </a:cubicBezTo>
                    <a:cubicBezTo>
                      <a:pt x="4428" y="79"/>
                      <a:pt x="4083" y="1"/>
                      <a:pt x="3735" y="1"/>
                    </a:cubicBezTo>
                    <a:cubicBezTo>
                      <a:pt x="3038" y="1"/>
                      <a:pt x="2328" y="315"/>
                      <a:pt x="2328" y="315"/>
                    </a:cubicBezTo>
                    <a:cubicBezTo>
                      <a:pt x="2328" y="315"/>
                      <a:pt x="1628" y="1"/>
                      <a:pt x="9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20"/>
            <p:cNvGrpSpPr/>
            <p:nvPr/>
          </p:nvGrpSpPr>
          <p:grpSpPr>
            <a:xfrm>
              <a:off x="256508" y="157572"/>
              <a:ext cx="273109" cy="100110"/>
              <a:chOff x="256508" y="157572"/>
              <a:chExt cx="273109" cy="100110"/>
            </a:xfrm>
          </p:grpSpPr>
          <p:sp>
            <p:nvSpPr>
              <p:cNvPr id="159" name="Google Shape;159;p20"/>
              <p:cNvSpPr/>
              <p:nvPr/>
            </p:nvSpPr>
            <p:spPr>
              <a:xfrm>
                <a:off x="435701" y="233753"/>
                <a:ext cx="93916" cy="23929"/>
              </a:xfrm>
              <a:custGeom>
                <a:rect b="b" l="l" r="r" t="t"/>
                <a:pathLst>
                  <a:path extrusionOk="0" h="1117" w="4384">
                    <a:moveTo>
                      <a:pt x="884" y="0"/>
                    </a:moveTo>
                    <a:cubicBezTo>
                      <a:pt x="559" y="0"/>
                      <a:pt x="237" y="74"/>
                      <a:pt x="1" y="294"/>
                    </a:cubicBezTo>
                    <a:cubicBezTo>
                      <a:pt x="1" y="294"/>
                      <a:pt x="113" y="278"/>
                      <a:pt x="292" y="278"/>
                    </a:cubicBezTo>
                    <a:cubicBezTo>
                      <a:pt x="739" y="278"/>
                      <a:pt x="1605" y="382"/>
                      <a:pt x="2192" y="1116"/>
                    </a:cubicBezTo>
                    <a:cubicBezTo>
                      <a:pt x="2763" y="382"/>
                      <a:pt x="3636" y="278"/>
                      <a:pt x="4089" y="278"/>
                    </a:cubicBezTo>
                    <a:cubicBezTo>
                      <a:pt x="4270" y="278"/>
                      <a:pt x="4383" y="294"/>
                      <a:pt x="4383" y="294"/>
                    </a:cubicBezTo>
                    <a:cubicBezTo>
                      <a:pt x="4140" y="74"/>
                      <a:pt x="3815" y="0"/>
                      <a:pt x="3491" y="0"/>
                    </a:cubicBezTo>
                    <a:cubicBezTo>
                      <a:pt x="2841" y="0"/>
                      <a:pt x="2192" y="294"/>
                      <a:pt x="2192" y="294"/>
                    </a:cubicBezTo>
                    <a:cubicBezTo>
                      <a:pt x="2192" y="294"/>
                      <a:pt x="1533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256508" y="157572"/>
                <a:ext cx="100257" cy="25836"/>
              </a:xfrm>
              <a:custGeom>
                <a:rect b="b" l="l" r="r" t="t"/>
                <a:pathLst>
                  <a:path extrusionOk="0" h="1206" w="4680">
                    <a:moveTo>
                      <a:pt x="939" y="1"/>
                    </a:moveTo>
                    <a:cubicBezTo>
                      <a:pt x="594" y="1"/>
                      <a:pt x="251" y="79"/>
                      <a:pt x="0" y="315"/>
                    </a:cubicBezTo>
                    <a:cubicBezTo>
                      <a:pt x="0" y="315"/>
                      <a:pt x="109" y="300"/>
                      <a:pt x="285" y="300"/>
                    </a:cubicBezTo>
                    <a:cubicBezTo>
                      <a:pt x="753" y="300"/>
                      <a:pt x="1698" y="408"/>
                      <a:pt x="2329" y="1205"/>
                    </a:cubicBezTo>
                    <a:cubicBezTo>
                      <a:pt x="2959" y="408"/>
                      <a:pt x="3916" y="300"/>
                      <a:pt x="4391" y="300"/>
                    </a:cubicBezTo>
                    <a:cubicBezTo>
                      <a:pt x="4569" y="300"/>
                      <a:pt x="4680" y="315"/>
                      <a:pt x="4680" y="315"/>
                    </a:cubicBezTo>
                    <a:cubicBezTo>
                      <a:pt x="4421" y="79"/>
                      <a:pt x="4073" y="1"/>
                      <a:pt x="3725" y="1"/>
                    </a:cubicBezTo>
                    <a:cubicBezTo>
                      <a:pt x="3029" y="1"/>
                      <a:pt x="2329" y="315"/>
                      <a:pt x="2329" y="315"/>
                    </a:cubicBezTo>
                    <a:cubicBezTo>
                      <a:pt x="2329" y="315"/>
                      <a:pt x="1629" y="1"/>
                      <a:pt x="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047175" y="2366927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199225" y="1280150"/>
            <a:ext cx="1573800" cy="90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hasCustomPrompt="1" type="title"/>
          </p:nvPr>
        </p:nvSpPr>
        <p:spPr>
          <a:xfrm>
            <a:off x="713213" y="3316746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713213" y="3934744"/>
            <a:ext cx="34926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hasCustomPrompt="1" idx="2" type="title"/>
          </p:nvPr>
        </p:nvSpPr>
        <p:spPr>
          <a:xfrm>
            <a:off x="2825700" y="1526548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/>
          <p:nvPr>
            <p:ph idx="3" type="subTitle"/>
          </p:nvPr>
        </p:nvSpPr>
        <p:spPr>
          <a:xfrm>
            <a:off x="2825700" y="2144536"/>
            <a:ext cx="34926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hasCustomPrompt="1" idx="4" type="title"/>
          </p:nvPr>
        </p:nvSpPr>
        <p:spPr>
          <a:xfrm>
            <a:off x="4938163" y="3316746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idx="5" type="subTitle"/>
          </p:nvPr>
        </p:nvSpPr>
        <p:spPr>
          <a:xfrm>
            <a:off x="4938163" y="3937965"/>
            <a:ext cx="34926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2347900" y="1744509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/>
        </p:nvSpPr>
        <p:spPr>
          <a:xfrm>
            <a:off x="2099100" y="36114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0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0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3"/>
          <p:cNvGrpSpPr/>
          <p:nvPr/>
        </p:nvGrpSpPr>
        <p:grpSpPr>
          <a:xfrm>
            <a:off x="6581859" y="117030"/>
            <a:ext cx="2330494" cy="844938"/>
            <a:chOff x="6581859" y="117030"/>
            <a:chExt cx="2330494" cy="844938"/>
          </a:xfrm>
        </p:grpSpPr>
        <p:sp>
          <p:nvSpPr>
            <p:cNvPr id="174" name="Google Shape;174;p23"/>
            <p:cNvSpPr/>
            <p:nvPr/>
          </p:nvSpPr>
          <p:spPr>
            <a:xfrm>
              <a:off x="7742744" y="248802"/>
              <a:ext cx="159778" cy="40351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6581859" y="197591"/>
              <a:ext cx="200991" cy="5120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8645461" y="894623"/>
              <a:ext cx="266892" cy="67345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8006428" y="420522"/>
              <a:ext cx="93857" cy="23725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6944414" y="117030"/>
              <a:ext cx="93857" cy="24186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9" y="4298555"/>
            <a:ext cx="2330494" cy="844938"/>
            <a:chOff x="6581859" y="117030"/>
            <a:chExt cx="2330494" cy="844938"/>
          </a:xfrm>
        </p:grpSpPr>
        <p:sp>
          <p:nvSpPr>
            <p:cNvPr id="180" name="Google Shape;180;p23"/>
            <p:cNvSpPr/>
            <p:nvPr/>
          </p:nvSpPr>
          <p:spPr>
            <a:xfrm>
              <a:off x="7742744" y="248802"/>
              <a:ext cx="159778" cy="40351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6581859" y="197591"/>
              <a:ext cx="200991" cy="5120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645461" y="894623"/>
              <a:ext cx="266892" cy="67345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8006428" y="420522"/>
              <a:ext cx="93857" cy="23725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944414" y="117030"/>
              <a:ext cx="93857" cy="24186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4"/>
          <p:cNvGrpSpPr/>
          <p:nvPr/>
        </p:nvGrpSpPr>
        <p:grpSpPr>
          <a:xfrm flipH="1">
            <a:off x="95784" y="117030"/>
            <a:ext cx="2330494" cy="844938"/>
            <a:chOff x="6581859" y="117030"/>
            <a:chExt cx="2330494" cy="844938"/>
          </a:xfrm>
        </p:grpSpPr>
        <p:sp>
          <p:nvSpPr>
            <p:cNvPr id="187" name="Google Shape;187;p24"/>
            <p:cNvSpPr/>
            <p:nvPr/>
          </p:nvSpPr>
          <p:spPr>
            <a:xfrm>
              <a:off x="7742744" y="248802"/>
              <a:ext cx="159778" cy="40351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6581859" y="197591"/>
              <a:ext cx="200991" cy="5120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8645461" y="894623"/>
              <a:ext cx="266892" cy="67345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8006428" y="420522"/>
              <a:ext cx="93857" cy="23725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6944414" y="117030"/>
              <a:ext cx="93857" cy="24186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058702"/>
            <a:ext cx="7704000" cy="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6581859" y="117030"/>
            <a:ext cx="2330494" cy="844938"/>
            <a:chOff x="6581859" y="117030"/>
            <a:chExt cx="2330494" cy="844938"/>
          </a:xfrm>
        </p:grpSpPr>
        <p:sp>
          <p:nvSpPr>
            <p:cNvPr id="18" name="Google Shape;18;p4"/>
            <p:cNvSpPr/>
            <p:nvPr/>
          </p:nvSpPr>
          <p:spPr>
            <a:xfrm>
              <a:off x="7742744" y="248802"/>
              <a:ext cx="159778" cy="40351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6581859" y="197591"/>
              <a:ext cx="200991" cy="5120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8645461" y="894623"/>
              <a:ext cx="266892" cy="67345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006428" y="420522"/>
              <a:ext cx="93858" cy="23725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6944414" y="117030"/>
              <a:ext cx="93858" cy="24186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4923143" y="2650350"/>
            <a:ext cx="25056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715269" y="2650350"/>
            <a:ext cx="25056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715256" y="2208657"/>
            <a:ext cx="250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4923144" y="2208657"/>
            <a:ext cx="250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9" name="Google Shape;29;p5"/>
          <p:cNvGrpSpPr/>
          <p:nvPr/>
        </p:nvGrpSpPr>
        <p:grpSpPr>
          <a:xfrm>
            <a:off x="7346738" y="86065"/>
            <a:ext cx="1622045" cy="437084"/>
            <a:chOff x="4752049" y="2664042"/>
            <a:chExt cx="1199294" cy="323168"/>
          </a:xfrm>
        </p:grpSpPr>
        <p:sp>
          <p:nvSpPr>
            <p:cNvPr id="30" name="Google Shape;30;p5"/>
            <p:cNvSpPr/>
            <p:nvPr/>
          </p:nvSpPr>
          <p:spPr>
            <a:xfrm>
              <a:off x="5668947" y="2955340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4752049" y="2664042"/>
              <a:ext cx="158748" cy="4044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289674" y="2832628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038404" y="2666006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7" name="Google Shape;37;p6"/>
          <p:cNvGrpSpPr/>
          <p:nvPr/>
        </p:nvGrpSpPr>
        <p:grpSpPr>
          <a:xfrm>
            <a:off x="8140488" y="193090"/>
            <a:ext cx="821055" cy="251942"/>
            <a:chOff x="8140488" y="193090"/>
            <a:chExt cx="821055" cy="251942"/>
          </a:xfrm>
        </p:grpSpPr>
        <p:sp>
          <p:nvSpPr>
            <p:cNvPr id="38" name="Google Shape;38;p6"/>
            <p:cNvSpPr/>
            <p:nvPr/>
          </p:nvSpPr>
          <p:spPr>
            <a:xfrm>
              <a:off x="8140488" y="193090"/>
              <a:ext cx="214696" cy="54692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8867626" y="421103"/>
              <a:ext cx="93916" cy="23929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8527783" y="195747"/>
              <a:ext cx="100257" cy="25836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91676" y="117025"/>
            <a:ext cx="842123" cy="304272"/>
          </a:xfrm>
          <a:custGeom>
            <a:rect b="b" l="l" r="r" t="t"/>
            <a:pathLst>
              <a:path extrusionOk="0" h="4726" w="13080">
                <a:moveTo>
                  <a:pt x="6346" y="1"/>
                </a:moveTo>
                <a:cubicBezTo>
                  <a:pt x="5137" y="1"/>
                  <a:pt x="4132" y="891"/>
                  <a:pt x="3950" y="2055"/>
                </a:cubicBezTo>
                <a:cubicBezTo>
                  <a:pt x="3721" y="1964"/>
                  <a:pt x="3470" y="1918"/>
                  <a:pt x="3219" y="1918"/>
                </a:cubicBezTo>
                <a:cubicBezTo>
                  <a:pt x="2329" y="1918"/>
                  <a:pt x="1599" y="2557"/>
                  <a:pt x="1439" y="3402"/>
                </a:cubicBezTo>
                <a:cubicBezTo>
                  <a:pt x="1348" y="3379"/>
                  <a:pt x="1279" y="3379"/>
                  <a:pt x="1211" y="3379"/>
                </a:cubicBezTo>
                <a:cubicBezTo>
                  <a:pt x="549" y="3379"/>
                  <a:pt x="1" y="3927"/>
                  <a:pt x="1" y="4589"/>
                </a:cubicBezTo>
                <a:cubicBezTo>
                  <a:pt x="1" y="4634"/>
                  <a:pt x="1" y="4680"/>
                  <a:pt x="1" y="4726"/>
                </a:cubicBezTo>
                <a:lnTo>
                  <a:pt x="13080" y="4726"/>
                </a:lnTo>
                <a:cubicBezTo>
                  <a:pt x="13080" y="4680"/>
                  <a:pt x="13080" y="4634"/>
                  <a:pt x="13080" y="4589"/>
                </a:cubicBezTo>
                <a:cubicBezTo>
                  <a:pt x="13080" y="3927"/>
                  <a:pt x="12555" y="3379"/>
                  <a:pt x="11870" y="3379"/>
                </a:cubicBezTo>
                <a:cubicBezTo>
                  <a:pt x="11779" y="3379"/>
                  <a:pt x="11665" y="3402"/>
                  <a:pt x="11551" y="3425"/>
                </a:cubicBezTo>
                <a:cubicBezTo>
                  <a:pt x="11482" y="2489"/>
                  <a:pt x="10706" y="1736"/>
                  <a:pt x="9747" y="1736"/>
                </a:cubicBezTo>
                <a:cubicBezTo>
                  <a:pt x="9382" y="1736"/>
                  <a:pt x="9040" y="1850"/>
                  <a:pt x="8766" y="2032"/>
                </a:cubicBezTo>
                <a:cubicBezTo>
                  <a:pt x="8560" y="868"/>
                  <a:pt x="7556" y="1"/>
                  <a:pt x="63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3225" y="539500"/>
            <a:ext cx="3813900" cy="10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713225" y="180097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ExtraBold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5511650" y="539500"/>
            <a:ext cx="3632400" cy="46041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46" name="Google Shape;46;p7"/>
          <p:cNvGrpSpPr/>
          <p:nvPr/>
        </p:nvGrpSpPr>
        <p:grpSpPr>
          <a:xfrm>
            <a:off x="6581859" y="117030"/>
            <a:ext cx="2330494" cy="844938"/>
            <a:chOff x="6581859" y="117030"/>
            <a:chExt cx="2330494" cy="844938"/>
          </a:xfrm>
        </p:grpSpPr>
        <p:sp>
          <p:nvSpPr>
            <p:cNvPr id="47" name="Google Shape;47;p7"/>
            <p:cNvSpPr/>
            <p:nvPr/>
          </p:nvSpPr>
          <p:spPr>
            <a:xfrm>
              <a:off x="7742744" y="248802"/>
              <a:ext cx="159778" cy="40351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6581859" y="197591"/>
              <a:ext cx="200991" cy="5120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8645461" y="894623"/>
              <a:ext cx="266892" cy="67345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8006428" y="420522"/>
              <a:ext cx="93857" cy="23725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6944414" y="117030"/>
              <a:ext cx="93857" cy="24186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ExtraBold"/>
              <a:buNone/>
              <a:defRPr sz="30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b="1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b="1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b="1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b="1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b="1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b="1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b="1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b="1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Kb9Ok15b6i6LfAJ2vx9Wtdz8NDcZssk2/view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Gyroscope" TargetMode="External"/><Relationship Id="rId10" Type="http://schemas.openxmlformats.org/officeDocument/2006/relationships/hyperlink" Target="https://en.wikipedia.org/wiki/Gyroscope" TargetMode="External"/><Relationship Id="rId13" Type="http://schemas.openxmlformats.org/officeDocument/2006/relationships/hyperlink" Target="https://en.wikipedia.org/wiki/Magnetometer" TargetMode="External"/><Relationship Id="rId12" Type="http://schemas.openxmlformats.org/officeDocument/2006/relationships/hyperlink" Target="https://en.wikipedia.org/wiki/Magnetome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en.wikipedia.org/wiki/Specific_force" TargetMode="External"/><Relationship Id="rId9" Type="http://schemas.openxmlformats.org/officeDocument/2006/relationships/hyperlink" Target="https://en.wikipedia.org/wiki/Accelerometer" TargetMode="External"/><Relationship Id="rId5" Type="http://schemas.openxmlformats.org/officeDocument/2006/relationships/hyperlink" Target="https://en.wikipedia.org/wiki/Specific_force" TargetMode="External"/><Relationship Id="rId6" Type="http://schemas.openxmlformats.org/officeDocument/2006/relationships/hyperlink" Target="https://en.wikipedia.org/wiki/Orientation_(geometry)" TargetMode="External"/><Relationship Id="rId7" Type="http://schemas.openxmlformats.org/officeDocument/2006/relationships/hyperlink" Target="https://en.wikipedia.org/wiki/Orientation_(geometry)" TargetMode="External"/><Relationship Id="rId8" Type="http://schemas.openxmlformats.org/officeDocument/2006/relationships/hyperlink" Target="https://en.wikipedia.org/wiki/Acceleromet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EBE4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713228" y="653902"/>
            <a:ext cx="964290" cy="348401"/>
          </a:xfrm>
          <a:custGeom>
            <a:rect b="b" l="l" r="r" t="t"/>
            <a:pathLst>
              <a:path extrusionOk="0" h="4726" w="13080">
                <a:moveTo>
                  <a:pt x="6346" y="1"/>
                </a:moveTo>
                <a:cubicBezTo>
                  <a:pt x="5137" y="1"/>
                  <a:pt x="4132" y="891"/>
                  <a:pt x="3950" y="2055"/>
                </a:cubicBezTo>
                <a:cubicBezTo>
                  <a:pt x="3721" y="1964"/>
                  <a:pt x="3470" y="1918"/>
                  <a:pt x="3219" y="1918"/>
                </a:cubicBezTo>
                <a:cubicBezTo>
                  <a:pt x="2329" y="1918"/>
                  <a:pt x="1599" y="2557"/>
                  <a:pt x="1439" y="3402"/>
                </a:cubicBezTo>
                <a:cubicBezTo>
                  <a:pt x="1348" y="3379"/>
                  <a:pt x="1279" y="3379"/>
                  <a:pt x="1211" y="3379"/>
                </a:cubicBezTo>
                <a:cubicBezTo>
                  <a:pt x="549" y="3379"/>
                  <a:pt x="1" y="3927"/>
                  <a:pt x="1" y="4589"/>
                </a:cubicBezTo>
                <a:cubicBezTo>
                  <a:pt x="1" y="4634"/>
                  <a:pt x="1" y="4680"/>
                  <a:pt x="1" y="4726"/>
                </a:cubicBezTo>
                <a:lnTo>
                  <a:pt x="13080" y="4726"/>
                </a:lnTo>
                <a:cubicBezTo>
                  <a:pt x="13080" y="4680"/>
                  <a:pt x="13080" y="4634"/>
                  <a:pt x="13080" y="4589"/>
                </a:cubicBezTo>
                <a:cubicBezTo>
                  <a:pt x="13080" y="3927"/>
                  <a:pt x="12555" y="3379"/>
                  <a:pt x="11870" y="3379"/>
                </a:cubicBezTo>
                <a:cubicBezTo>
                  <a:pt x="11779" y="3379"/>
                  <a:pt x="11665" y="3402"/>
                  <a:pt x="11551" y="3425"/>
                </a:cubicBezTo>
                <a:cubicBezTo>
                  <a:pt x="11482" y="2489"/>
                  <a:pt x="10706" y="1736"/>
                  <a:pt x="9747" y="1736"/>
                </a:cubicBezTo>
                <a:cubicBezTo>
                  <a:pt x="9382" y="1736"/>
                  <a:pt x="9040" y="1850"/>
                  <a:pt x="8766" y="2032"/>
                </a:cubicBezTo>
                <a:cubicBezTo>
                  <a:pt x="8560" y="868"/>
                  <a:pt x="7556" y="1"/>
                  <a:pt x="63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ctrTitle"/>
          </p:nvPr>
        </p:nvSpPr>
        <p:spPr>
          <a:xfrm>
            <a:off x="713225" y="1261500"/>
            <a:ext cx="61185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Pollution sensing using Automatic boat</a:t>
            </a:r>
            <a:endParaRPr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713225" y="3542100"/>
            <a:ext cx="3915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 (CS724)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5"/>
          <p:cNvGrpSpPr/>
          <p:nvPr/>
        </p:nvGrpSpPr>
        <p:grpSpPr>
          <a:xfrm>
            <a:off x="1586954" y="224432"/>
            <a:ext cx="2489529" cy="902598"/>
            <a:chOff x="4752049" y="2600413"/>
            <a:chExt cx="1840687" cy="667355"/>
          </a:xfrm>
        </p:grpSpPr>
        <p:sp>
          <p:nvSpPr>
            <p:cNvPr id="200" name="Google Shape;200;p25"/>
            <p:cNvSpPr/>
            <p:nvPr/>
          </p:nvSpPr>
          <p:spPr>
            <a:xfrm>
              <a:off x="5668947" y="2955340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752049" y="2664042"/>
              <a:ext cx="158748" cy="4044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381937" y="3214577"/>
              <a:ext cx="210799" cy="53191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5289674" y="2987241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038404" y="2600413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5"/>
          <p:cNvSpPr/>
          <p:nvPr/>
        </p:nvSpPr>
        <p:spPr>
          <a:xfrm>
            <a:off x="171730" y="401732"/>
            <a:ext cx="381315" cy="137775"/>
          </a:xfrm>
          <a:custGeom>
            <a:rect b="b" l="l" r="r" t="t"/>
            <a:pathLst>
              <a:path extrusionOk="0" h="4726" w="13080">
                <a:moveTo>
                  <a:pt x="6346" y="1"/>
                </a:moveTo>
                <a:cubicBezTo>
                  <a:pt x="5137" y="1"/>
                  <a:pt x="4132" y="891"/>
                  <a:pt x="3950" y="2055"/>
                </a:cubicBezTo>
                <a:cubicBezTo>
                  <a:pt x="3721" y="1964"/>
                  <a:pt x="3470" y="1918"/>
                  <a:pt x="3219" y="1918"/>
                </a:cubicBezTo>
                <a:cubicBezTo>
                  <a:pt x="2329" y="1918"/>
                  <a:pt x="1599" y="2557"/>
                  <a:pt x="1439" y="3402"/>
                </a:cubicBezTo>
                <a:cubicBezTo>
                  <a:pt x="1348" y="3379"/>
                  <a:pt x="1279" y="3379"/>
                  <a:pt x="1211" y="3379"/>
                </a:cubicBezTo>
                <a:cubicBezTo>
                  <a:pt x="549" y="3379"/>
                  <a:pt x="1" y="3927"/>
                  <a:pt x="1" y="4589"/>
                </a:cubicBezTo>
                <a:cubicBezTo>
                  <a:pt x="1" y="4634"/>
                  <a:pt x="1" y="4680"/>
                  <a:pt x="1" y="4726"/>
                </a:cubicBezTo>
                <a:lnTo>
                  <a:pt x="13080" y="4726"/>
                </a:lnTo>
                <a:cubicBezTo>
                  <a:pt x="13080" y="4680"/>
                  <a:pt x="13080" y="4634"/>
                  <a:pt x="13080" y="4589"/>
                </a:cubicBezTo>
                <a:cubicBezTo>
                  <a:pt x="13080" y="3927"/>
                  <a:pt x="12555" y="3379"/>
                  <a:pt x="11870" y="3379"/>
                </a:cubicBezTo>
                <a:cubicBezTo>
                  <a:pt x="11779" y="3379"/>
                  <a:pt x="11665" y="3402"/>
                  <a:pt x="11551" y="3425"/>
                </a:cubicBezTo>
                <a:cubicBezTo>
                  <a:pt x="11482" y="2489"/>
                  <a:pt x="10706" y="1736"/>
                  <a:pt x="9747" y="1736"/>
                </a:cubicBezTo>
                <a:cubicBezTo>
                  <a:pt x="9382" y="1736"/>
                  <a:pt x="9040" y="1850"/>
                  <a:pt x="8766" y="2032"/>
                </a:cubicBezTo>
                <a:cubicBezTo>
                  <a:pt x="8560" y="868"/>
                  <a:pt x="7556" y="1"/>
                  <a:pt x="63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5"/>
          <p:cNvGrpSpPr/>
          <p:nvPr/>
        </p:nvGrpSpPr>
        <p:grpSpPr>
          <a:xfrm>
            <a:off x="6875928" y="0"/>
            <a:ext cx="2572582" cy="4102307"/>
            <a:chOff x="6875928" y="0"/>
            <a:chExt cx="2572582" cy="4102307"/>
          </a:xfrm>
        </p:grpSpPr>
        <p:grpSp>
          <p:nvGrpSpPr>
            <p:cNvPr id="208" name="Google Shape;208;p25"/>
            <p:cNvGrpSpPr/>
            <p:nvPr/>
          </p:nvGrpSpPr>
          <p:grpSpPr>
            <a:xfrm>
              <a:off x="7108645" y="1496892"/>
              <a:ext cx="1830808" cy="2208550"/>
              <a:chOff x="6639475" y="1649700"/>
              <a:chExt cx="1891675" cy="2281975"/>
            </a:xfrm>
          </p:grpSpPr>
          <p:sp>
            <p:nvSpPr>
              <p:cNvPr id="209" name="Google Shape;209;p25"/>
              <p:cNvSpPr/>
              <p:nvPr/>
            </p:nvSpPr>
            <p:spPr>
              <a:xfrm>
                <a:off x="6639475" y="1649700"/>
                <a:ext cx="1891675" cy="1891675"/>
              </a:xfrm>
              <a:custGeom>
                <a:rect b="b" l="l" r="r" t="t"/>
                <a:pathLst>
                  <a:path extrusionOk="0" h="75667" w="75667">
                    <a:moveTo>
                      <a:pt x="37845" y="1"/>
                    </a:moveTo>
                    <a:cubicBezTo>
                      <a:pt x="16937" y="1"/>
                      <a:pt x="1" y="16937"/>
                      <a:pt x="1" y="37845"/>
                    </a:cubicBezTo>
                    <a:cubicBezTo>
                      <a:pt x="1" y="58730"/>
                      <a:pt x="16937" y="75666"/>
                      <a:pt x="37845" y="75666"/>
                    </a:cubicBezTo>
                    <a:cubicBezTo>
                      <a:pt x="58730" y="75666"/>
                      <a:pt x="75666" y="58730"/>
                      <a:pt x="75666" y="37845"/>
                    </a:cubicBezTo>
                    <a:cubicBezTo>
                      <a:pt x="75666" y="16937"/>
                      <a:pt x="58730" y="1"/>
                      <a:pt x="37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7498850" y="2676150"/>
                <a:ext cx="157275" cy="59200"/>
              </a:xfrm>
              <a:custGeom>
                <a:rect b="b" l="l" r="r" t="t"/>
                <a:pathLst>
                  <a:path extrusionOk="0" h="2368" w="6291">
                    <a:moveTo>
                      <a:pt x="2760" y="1"/>
                    </a:moveTo>
                    <a:cubicBezTo>
                      <a:pt x="2198" y="1"/>
                      <a:pt x="1601" y="133"/>
                      <a:pt x="1005" y="462"/>
                    </a:cubicBezTo>
                    <a:cubicBezTo>
                      <a:pt x="0" y="1010"/>
                      <a:pt x="777" y="1375"/>
                      <a:pt x="2009" y="1489"/>
                    </a:cubicBezTo>
                    <a:cubicBezTo>
                      <a:pt x="2983" y="1579"/>
                      <a:pt x="4585" y="2368"/>
                      <a:pt x="5439" y="2368"/>
                    </a:cubicBezTo>
                    <a:cubicBezTo>
                      <a:pt x="5665" y="2368"/>
                      <a:pt x="5839" y="2312"/>
                      <a:pt x="5935" y="2174"/>
                    </a:cubicBezTo>
                    <a:cubicBezTo>
                      <a:pt x="6290" y="1641"/>
                      <a:pt x="4737" y="1"/>
                      <a:pt x="27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7549075" y="2744975"/>
                <a:ext cx="197750" cy="29525"/>
              </a:xfrm>
              <a:custGeom>
                <a:rect b="b" l="l" r="r" t="t"/>
                <a:pathLst>
                  <a:path extrusionOk="0" h="1181" w="7910">
                    <a:moveTo>
                      <a:pt x="5555" y="0"/>
                    </a:moveTo>
                    <a:cubicBezTo>
                      <a:pt x="5252" y="0"/>
                      <a:pt x="4931" y="57"/>
                      <a:pt x="4611" y="197"/>
                    </a:cubicBezTo>
                    <a:cubicBezTo>
                      <a:pt x="3584" y="653"/>
                      <a:pt x="0" y="882"/>
                      <a:pt x="1803" y="1110"/>
                    </a:cubicBezTo>
                    <a:cubicBezTo>
                      <a:pt x="2257" y="1162"/>
                      <a:pt x="2735" y="1180"/>
                      <a:pt x="3216" y="1180"/>
                    </a:cubicBezTo>
                    <a:cubicBezTo>
                      <a:pt x="4318" y="1180"/>
                      <a:pt x="5433" y="1084"/>
                      <a:pt x="6306" y="1084"/>
                    </a:cubicBezTo>
                    <a:cubicBezTo>
                      <a:pt x="6545" y="1084"/>
                      <a:pt x="6765" y="1092"/>
                      <a:pt x="6962" y="1110"/>
                    </a:cubicBezTo>
                    <a:cubicBezTo>
                      <a:pt x="6993" y="1112"/>
                      <a:pt x="7022" y="1113"/>
                      <a:pt x="7049" y="1113"/>
                    </a:cubicBezTo>
                    <a:cubicBezTo>
                      <a:pt x="7909" y="1113"/>
                      <a:pt x="6899" y="0"/>
                      <a:pt x="5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8240400" y="2020025"/>
                <a:ext cx="100150" cy="53675"/>
              </a:xfrm>
              <a:custGeom>
                <a:rect b="b" l="l" r="r" t="t"/>
                <a:pathLst>
                  <a:path extrusionOk="0" h="2147" w="4006">
                    <a:moveTo>
                      <a:pt x="719" y="1"/>
                    </a:moveTo>
                    <a:cubicBezTo>
                      <a:pt x="0" y="1"/>
                      <a:pt x="1662" y="2147"/>
                      <a:pt x="2317" y="2147"/>
                    </a:cubicBezTo>
                    <a:cubicBezTo>
                      <a:pt x="3001" y="2147"/>
                      <a:pt x="4006" y="230"/>
                      <a:pt x="742" y="1"/>
                    </a:cubicBezTo>
                    <a:cubicBezTo>
                      <a:pt x="734" y="1"/>
                      <a:pt x="726" y="1"/>
                      <a:pt x="7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7388150" y="1693700"/>
                <a:ext cx="197875" cy="103100"/>
              </a:xfrm>
              <a:custGeom>
                <a:rect b="b" l="l" r="r" t="t"/>
                <a:pathLst>
                  <a:path extrusionOk="0" h="4124" w="7915">
                    <a:moveTo>
                      <a:pt x="2402" y="0"/>
                    </a:moveTo>
                    <a:cubicBezTo>
                      <a:pt x="2153" y="0"/>
                      <a:pt x="1864" y="74"/>
                      <a:pt x="1507" y="272"/>
                    </a:cubicBezTo>
                    <a:cubicBezTo>
                      <a:pt x="0" y="1094"/>
                      <a:pt x="251" y="2623"/>
                      <a:pt x="1279" y="2737"/>
                    </a:cubicBezTo>
                    <a:cubicBezTo>
                      <a:pt x="2181" y="2840"/>
                      <a:pt x="3083" y="3661"/>
                      <a:pt x="3837" y="3661"/>
                    </a:cubicBezTo>
                    <a:cubicBezTo>
                      <a:pt x="3922" y="3661"/>
                      <a:pt x="4005" y="3651"/>
                      <a:pt x="4086" y="3627"/>
                    </a:cubicBezTo>
                    <a:cubicBezTo>
                      <a:pt x="4146" y="3610"/>
                      <a:pt x="4208" y="3602"/>
                      <a:pt x="4273" y="3602"/>
                    </a:cubicBezTo>
                    <a:cubicBezTo>
                      <a:pt x="4800" y="3602"/>
                      <a:pt x="5466" y="4124"/>
                      <a:pt x="5938" y="4124"/>
                    </a:cubicBezTo>
                    <a:cubicBezTo>
                      <a:pt x="6158" y="4124"/>
                      <a:pt x="6336" y="4009"/>
                      <a:pt x="6437" y="3673"/>
                    </a:cubicBezTo>
                    <a:cubicBezTo>
                      <a:pt x="6766" y="2556"/>
                      <a:pt x="7915" y="1270"/>
                      <a:pt x="6916" y="1270"/>
                    </a:cubicBezTo>
                    <a:cubicBezTo>
                      <a:pt x="6874" y="1270"/>
                      <a:pt x="6829" y="1272"/>
                      <a:pt x="6779" y="1276"/>
                    </a:cubicBezTo>
                    <a:cubicBezTo>
                      <a:pt x="6669" y="1287"/>
                      <a:pt x="6561" y="1291"/>
                      <a:pt x="6456" y="1291"/>
                    </a:cubicBezTo>
                    <a:cubicBezTo>
                      <a:pt x="5378" y="1291"/>
                      <a:pt x="4525" y="800"/>
                      <a:pt x="3881" y="592"/>
                    </a:cubicBezTo>
                    <a:cubicBezTo>
                      <a:pt x="3378" y="446"/>
                      <a:pt x="3013" y="0"/>
                      <a:pt x="24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7668725" y="1744000"/>
                <a:ext cx="264975" cy="244950"/>
              </a:xfrm>
              <a:custGeom>
                <a:rect b="b" l="l" r="r" t="t"/>
                <a:pathLst>
                  <a:path extrusionOk="0" h="9798" w="10599">
                    <a:moveTo>
                      <a:pt x="2053" y="1"/>
                    </a:moveTo>
                    <a:cubicBezTo>
                      <a:pt x="934" y="1"/>
                      <a:pt x="1" y="133"/>
                      <a:pt x="715" y="497"/>
                    </a:cubicBezTo>
                    <a:cubicBezTo>
                      <a:pt x="1833" y="1068"/>
                      <a:pt x="2404" y="1501"/>
                      <a:pt x="3865" y="2300"/>
                    </a:cubicBezTo>
                    <a:cubicBezTo>
                      <a:pt x="5326" y="3076"/>
                      <a:pt x="6444" y="4879"/>
                      <a:pt x="5759" y="5770"/>
                    </a:cubicBezTo>
                    <a:cubicBezTo>
                      <a:pt x="5212" y="6523"/>
                      <a:pt x="2290" y="6112"/>
                      <a:pt x="3294" y="6569"/>
                    </a:cubicBezTo>
                    <a:cubicBezTo>
                      <a:pt x="4299" y="7002"/>
                      <a:pt x="4527" y="7230"/>
                      <a:pt x="5759" y="8463"/>
                    </a:cubicBezTo>
                    <a:cubicBezTo>
                      <a:pt x="6535" y="9239"/>
                      <a:pt x="7447" y="9798"/>
                      <a:pt x="7959" y="9798"/>
                    </a:cubicBezTo>
                    <a:cubicBezTo>
                      <a:pt x="8260" y="9798"/>
                      <a:pt x="8423" y="9604"/>
                      <a:pt x="8339" y="9148"/>
                    </a:cubicBezTo>
                    <a:cubicBezTo>
                      <a:pt x="8168" y="8125"/>
                      <a:pt x="7825" y="6317"/>
                      <a:pt x="8221" y="6317"/>
                    </a:cubicBezTo>
                    <a:cubicBezTo>
                      <a:pt x="8303" y="6317"/>
                      <a:pt x="8415" y="6393"/>
                      <a:pt x="8567" y="6569"/>
                    </a:cubicBezTo>
                    <a:cubicBezTo>
                      <a:pt x="8907" y="6942"/>
                      <a:pt x="9243" y="7082"/>
                      <a:pt x="9538" y="7082"/>
                    </a:cubicBezTo>
                    <a:cubicBezTo>
                      <a:pt x="10035" y="7082"/>
                      <a:pt x="10413" y="6684"/>
                      <a:pt x="10484" y="6340"/>
                    </a:cubicBezTo>
                    <a:cubicBezTo>
                      <a:pt x="10598" y="5770"/>
                      <a:pt x="8909" y="3989"/>
                      <a:pt x="8567" y="3304"/>
                    </a:cubicBezTo>
                    <a:cubicBezTo>
                      <a:pt x="8225" y="2643"/>
                      <a:pt x="7106" y="1182"/>
                      <a:pt x="6330" y="1068"/>
                    </a:cubicBezTo>
                    <a:cubicBezTo>
                      <a:pt x="5531" y="953"/>
                      <a:pt x="5212" y="269"/>
                      <a:pt x="3865" y="109"/>
                    </a:cubicBezTo>
                    <a:cubicBezTo>
                      <a:pt x="3378" y="43"/>
                      <a:pt x="2686" y="1"/>
                      <a:pt x="2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7897150" y="1704475"/>
                <a:ext cx="358950" cy="356300"/>
              </a:xfrm>
              <a:custGeom>
                <a:rect b="b" l="l" r="r" t="t"/>
                <a:pathLst>
                  <a:path extrusionOk="0" h="14252" w="14358">
                    <a:moveTo>
                      <a:pt x="252" y="1"/>
                    </a:moveTo>
                    <a:cubicBezTo>
                      <a:pt x="206" y="457"/>
                      <a:pt x="160" y="960"/>
                      <a:pt x="115" y="1416"/>
                    </a:cubicBezTo>
                    <a:cubicBezTo>
                      <a:pt x="1" y="2649"/>
                      <a:pt x="2123" y="1736"/>
                      <a:pt x="3242" y="2534"/>
                    </a:cubicBezTo>
                    <a:cubicBezTo>
                      <a:pt x="4383" y="3311"/>
                      <a:pt x="4041" y="4315"/>
                      <a:pt x="4497" y="6232"/>
                    </a:cubicBezTo>
                    <a:cubicBezTo>
                      <a:pt x="4931" y="8150"/>
                      <a:pt x="5159" y="11619"/>
                      <a:pt x="6278" y="12623"/>
                    </a:cubicBezTo>
                    <a:cubicBezTo>
                      <a:pt x="7103" y="13381"/>
                      <a:pt x="8177" y="14251"/>
                      <a:pt x="8683" y="14251"/>
                    </a:cubicBezTo>
                    <a:cubicBezTo>
                      <a:pt x="8863" y="14251"/>
                      <a:pt x="8971" y="14142"/>
                      <a:pt x="8971" y="13879"/>
                    </a:cubicBezTo>
                    <a:cubicBezTo>
                      <a:pt x="8971" y="12852"/>
                      <a:pt x="9884" y="12075"/>
                      <a:pt x="11345" y="11162"/>
                    </a:cubicBezTo>
                    <a:cubicBezTo>
                      <a:pt x="12806" y="10272"/>
                      <a:pt x="14038" y="10729"/>
                      <a:pt x="14266" y="10044"/>
                    </a:cubicBezTo>
                    <a:cubicBezTo>
                      <a:pt x="14358" y="9816"/>
                      <a:pt x="14266" y="9314"/>
                      <a:pt x="14107" y="8720"/>
                    </a:cubicBezTo>
                    <a:cubicBezTo>
                      <a:pt x="10226" y="4885"/>
                      <a:pt x="5501" y="1895"/>
                      <a:pt x="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8349100" y="2204925"/>
                <a:ext cx="182050" cy="638875"/>
              </a:xfrm>
              <a:custGeom>
                <a:rect b="b" l="l" r="r" t="t"/>
                <a:pathLst>
                  <a:path extrusionOk="0" h="25555" w="7282">
                    <a:moveTo>
                      <a:pt x="5918" y="7987"/>
                    </a:moveTo>
                    <a:cubicBezTo>
                      <a:pt x="5923" y="7987"/>
                      <a:pt x="5929" y="7988"/>
                      <a:pt x="5935" y="7989"/>
                    </a:cubicBezTo>
                    <a:cubicBezTo>
                      <a:pt x="6095" y="8035"/>
                      <a:pt x="6163" y="8766"/>
                      <a:pt x="6346" y="9542"/>
                    </a:cubicBezTo>
                    <a:cubicBezTo>
                      <a:pt x="6323" y="9564"/>
                      <a:pt x="6300" y="9587"/>
                      <a:pt x="6277" y="9610"/>
                    </a:cubicBezTo>
                    <a:cubicBezTo>
                      <a:pt x="6003" y="9861"/>
                      <a:pt x="5684" y="10021"/>
                      <a:pt x="5410" y="10112"/>
                    </a:cubicBezTo>
                    <a:cubicBezTo>
                      <a:pt x="5543" y="9136"/>
                      <a:pt x="5719" y="7987"/>
                      <a:pt x="5918" y="7987"/>
                    </a:cubicBezTo>
                    <a:close/>
                    <a:moveTo>
                      <a:pt x="3926" y="1"/>
                    </a:moveTo>
                    <a:cubicBezTo>
                      <a:pt x="4132" y="1096"/>
                      <a:pt x="4383" y="2101"/>
                      <a:pt x="4702" y="2374"/>
                    </a:cubicBezTo>
                    <a:cubicBezTo>
                      <a:pt x="5501" y="3059"/>
                      <a:pt x="5227" y="4634"/>
                      <a:pt x="4360" y="4862"/>
                    </a:cubicBezTo>
                    <a:cubicBezTo>
                      <a:pt x="3470" y="5068"/>
                      <a:pt x="3584" y="5867"/>
                      <a:pt x="4040" y="6757"/>
                    </a:cubicBezTo>
                    <a:cubicBezTo>
                      <a:pt x="4474" y="7647"/>
                      <a:pt x="3013" y="7328"/>
                      <a:pt x="2808" y="7647"/>
                    </a:cubicBezTo>
                    <a:cubicBezTo>
                      <a:pt x="2602" y="7967"/>
                      <a:pt x="2762" y="10089"/>
                      <a:pt x="3127" y="10911"/>
                    </a:cubicBezTo>
                    <a:cubicBezTo>
                      <a:pt x="2785" y="11778"/>
                      <a:pt x="2511" y="13513"/>
                      <a:pt x="2237" y="14426"/>
                    </a:cubicBezTo>
                    <a:cubicBezTo>
                      <a:pt x="1895" y="15545"/>
                      <a:pt x="320" y="14540"/>
                      <a:pt x="320" y="17576"/>
                    </a:cubicBezTo>
                    <a:cubicBezTo>
                      <a:pt x="320" y="20612"/>
                      <a:pt x="0" y="23191"/>
                      <a:pt x="1233" y="23967"/>
                    </a:cubicBezTo>
                    <a:cubicBezTo>
                      <a:pt x="2136" y="24553"/>
                      <a:pt x="2671" y="25555"/>
                      <a:pt x="3252" y="25555"/>
                    </a:cubicBezTo>
                    <a:cubicBezTo>
                      <a:pt x="3464" y="25555"/>
                      <a:pt x="3682" y="25421"/>
                      <a:pt x="3926" y="25086"/>
                    </a:cubicBezTo>
                    <a:cubicBezTo>
                      <a:pt x="4187" y="24724"/>
                      <a:pt x="4528" y="24597"/>
                      <a:pt x="4878" y="24597"/>
                    </a:cubicBezTo>
                    <a:cubicBezTo>
                      <a:pt x="5324" y="24597"/>
                      <a:pt x="5785" y="24803"/>
                      <a:pt x="6117" y="24994"/>
                    </a:cubicBezTo>
                    <a:cubicBezTo>
                      <a:pt x="6893" y="22004"/>
                      <a:pt x="7281" y="18854"/>
                      <a:pt x="7281" y="15636"/>
                    </a:cubicBezTo>
                    <a:cubicBezTo>
                      <a:pt x="7281" y="10044"/>
                      <a:pt x="6095" y="4771"/>
                      <a:pt x="3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7021800" y="3270300"/>
                <a:ext cx="273350" cy="511300"/>
              </a:xfrm>
              <a:custGeom>
                <a:rect b="b" l="l" r="r" t="t"/>
                <a:pathLst>
                  <a:path extrusionOk="0" h="20452" w="10934">
                    <a:moveTo>
                      <a:pt x="1" y="0"/>
                    </a:moveTo>
                    <a:lnTo>
                      <a:pt x="1" y="0"/>
                    </a:lnTo>
                    <a:cubicBezTo>
                      <a:pt x="6141" y="6346"/>
                      <a:pt x="1872" y="20452"/>
                      <a:pt x="7099" y="20452"/>
                    </a:cubicBezTo>
                    <a:cubicBezTo>
                      <a:pt x="8355" y="20452"/>
                      <a:pt x="8925" y="18923"/>
                      <a:pt x="8925" y="17690"/>
                    </a:cubicBezTo>
                    <a:cubicBezTo>
                      <a:pt x="8925" y="15818"/>
                      <a:pt x="7738" y="13330"/>
                      <a:pt x="7738" y="11436"/>
                    </a:cubicBezTo>
                    <a:cubicBezTo>
                      <a:pt x="7738" y="10911"/>
                      <a:pt x="7601" y="10089"/>
                      <a:pt x="8058" y="9998"/>
                    </a:cubicBezTo>
                    <a:cubicBezTo>
                      <a:pt x="8090" y="9992"/>
                      <a:pt x="8122" y="9989"/>
                      <a:pt x="8152" y="9989"/>
                    </a:cubicBezTo>
                    <a:cubicBezTo>
                      <a:pt x="8969" y="9989"/>
                      <a:pt x="9092" y="11962"/>
                      <a:pt x="9947" y="11962"/>
                    </a:cubicBezTo>
                    <a:cubicBezTo>
                      <a:pt x="9956" y="11962"/>
                      <a:pt x="9966" y="11961"/>
                      <a:pt x="9975" y="11961"/>
                    </a:cubicBezTo>
                    <a:cubicBezTo>
                      <a:pt x="10934" y="11915"/>
                      <a:pt x="10865" y="10477"/>
                      <a:pt x="10865" y="9610"/>
                    </a:cubicBezTo>
                    <a:cubicBezTo>
                      <a:pt x="10865" y="8377"/>
                      <a:pt x="10477" y="7031"/>
                      <a:pt x="10477" y="5798"/>
                    </a:cubicBezTo>
                    <a:cubicBezTo>
                      <a:pt x="10477" y="5638"/>
                      <a:pt x="10477" y="5478"/>
                      <a:pt x="10500" y="529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6776425" y="3076850"/>
                <a:ext cx="275075" cy="447400"/>
              </a:xfrm>
              <a:custGeom>
                <a:rect b="b" l="l" r="r" t="t"/>
                <a:pathLst>
                  <a:path extrusionOk="0" h="17896" w="11003">
                    <a:moveTo>
                      <a:pt x="1" y="1"/>
                    </a:moveTo>
                    <a:lnTo>
                      <a:pt x="1" y="1"/>
                    </a:lnTo>
                    <a:cubicBezTo>
                      <a:pt x="1051" y="1507"/>
                      <a:pt x="1393" y="3242"/>
                      <a:pt x="1393" y="4999"/>
                    </a:cubicBezTo>
                    <a:cubicBezTo>
                      <a:pt x="1393" y="8104"/>
                      <a:pt x="366" y="11345"/>
                      <a:pt x="366" y="13924"/>
                    </a:cubicBezTo>
                    <a:cubicBezTo>
                      <a:pt x="366" y="15727"/>
                      <a:pt x="1096" y="17896"/>
                      <a:pt x="2899" y="17896"/>
                    </a:cubicBezTo>
                    <a:cubicBezTo>
                      <a:pt x="4223" y="17896"/>
                      <a:pt x="5319" y="16526"/>
                      <a:pt x="5319" y="15499"/>
                    </a:cubicBezTo>
                    <a:cubicBezTo>
                      <a:pt x="5319" y="14540"/>
                      <a:pt x="4840" y="12737"/>
                      <a:pt x="4840" y="11527"/>
                    </a:cubicBezTo>
                    <a:cubicBezTo>
                      <a:pt x="4840" y="10706"/>
                      <a:pt x="5022" y="10204"/>
                      <a:pt x="5821" y="10204"/>
                    </a:cubicBezTo>
                    <a:cubicBezTo>
                      <a:pt x="7761" y="10204"/>
                      <a:pt x="7145" y="15088"/>
                      <a:pt x="8788" y="15088"/>
                    </a:cubicBezTo>
                    <a:cubicBezTo>
                      <a:pt x="9450" y="15088"/>
                      <a:pt x="10843" y="14266"/>
                      <a:pt x="10843" y="12440"/>
                    </a:cubicBezTo>
                    <a:cubicBezTo>
                      <a:pt x="10843" y="11413"/>
                      <a:pt x="10500" y="10249"/>
                      <a:pt x="10500" y="9154"/>
                    </a:cubicBezTo>
                    <a:cubicBezTo>
                      <a:pt x="10500" y="8492"/>
                      <a:pt x="10614" y="7853"/>
                      <a:pt x="11002" y="730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6844175" y="1746500"/>
                <a:ext cx="1350300" cy="2148875"/>
              </a:xfrm>
              <a:custGeom>
                <a:rect b="b" l="l" r="r" t="t"/>
                <a:pathLst>
                  <a:path extrusionOk="0" h="85955" w="54012">
                    <a:moveTo>
                      <a:pt x="31760" y="0"/>
                    </a:moveTo>
                    <a:cubicBezTo>
                      <a:pt x="31639" y="0"/>
                      <a:pt x="31469" y="86"/>
                      <a:pt x="31232" y="283"/>
                    </a:cubicBezTo>
                    <a:cubicBezTo>
                      <a:pt x="29939" y="1357"/>
                      <a:pt x="30098" y="2641"/>
                      <a:pt x="28921" y="2641"/>
                    </a:cubicBezTo>
                    <a:cubicBezTo>
                      <a:pt x="28872" y="2641"/>
                      <a:pt x="28821" y="2638"/>
                      <a:pt x="28767" y="2634"/>
                    </a:cubicBezTo>
                    <a:cubicBezTo>
                      <a:pt x="27420" y="2543"/>
                      <a:pt x="26507" y="2543"/>
                      <a:pt x="23814" y="1972"/>
                    </a:cubicBezTo>
                    <a:cubicBezTo>
                      <a:pt x="21300" y="1439"/>
                      <a:pt x="20635" y="728"/>
                      <a:pt x="18369" y="728"/>
                    </a:cubicBezTo>
                    <a:cubicBezTo>
                      <a:pt x="18207" y="728"/>
                      <a:pt x="18036" y="732"/>
                      <a:pt x="17856" y="739"/>
                    </a:cubicBezTo>
                    <a:cubicBezTo>
                      <a:pt x="17636" y="747"/>
                      <a:pt x="17435" y="751"/>
                      <a:pt x="17249" y="751"/>
                    </a:cubicBezTo>
                    <a:cubicBezTo>
                      <a:pt x="15717" y="751"/>
                      <a:pt x="15233" y="505"/>
                      <a:pt x="13454" y="505"/>
                    </a:cubicBezTo>
                    <a:cubicBezTo>
                      <a:pt x="13018" y="505"/>
                      <a:pt x="12503" y="520"/>
                      <a:pt x="11876" y="557"/>
                    </a:cubicBezTo>
                    <a:cubicBezTo>
                      <a:pt x="8475" y="2383"/>
                      <a:pt x="5394" y="4688"/>
                      <a:pt x="2723" y="7382"/>
                    </a:cubicBezTo>
                    <a:cubicBezTo>
                      <a:pt x="2609" y="7724"/>
                      <a:pt x="2426" y="8021"/>
                      <a:pt x="2152" y="8363"/>
                    </a:cubicBezTo>
                    <a:cubicBezTo>
                      <a:pt x="1288" y="9424"/>
                      <a:pt x="0" y="11331"/>
                      <a:pt x="795" y="11331"/>
                    </a:cubicBezTo>
                    <a:cubicBezTo>
                      <a:pt x="923" y="11331"/>
                      <a:pt x="1106" y="11282"/>
                      <a:pt x="1354" y="11171"/>
                    </a:cubicBezTo>
                    <a:cubicBezTo>
                      <a:pt x="3098" y="10420"/>
                      <a:pt x="3689" y="8814"/>
                      <a:pt x="5235" y="8814"/>
                    </a:cubicBezTo>
                    <a:cubicBezTo>
                      <a:pt x="5287" y="8814"/>
                      <a:pt x="5340" y="8816"/>
                      <a:pt x="5394" y="8820"/>
                    </a:cubicBezTo>
                    <a:cubicBezTo>
                      <a:pt x="7083" y="8934"/>
                      <a:pt x="10461" y="10623"/>
                      <a:pt x="9228" y="12631"/>
                    </a:cubicBezTo>
                    <a:cubicBezTo>
                      <a:pt x="7996" y="14663"/>
                      <a:pt x="7311" y="14777"/>
                      <a:pt x="7882" y="16671"/>
                    </a:cubicBezTo>
                    <a:cubicBezTo>
                      <a:pt x="8429" y="18589"/>
                      <a:pt x="7653" y="20940"/>
                      <a:pt x="7425" y="22172"/>
                    </a:cubicBezTo>
                    <a:cubicBezTo>
                      <a:pt x="7197" y="23405"/>
                      <a:pt x="6193" y="26555"/>
                      <a:pt x="7083" y="28792"/>
                    </a:cubicBezTo>
                    <a:cubicBezTo>
                      <a:pt x="7996" y="31051"/>
                      <a:pt x="10004" y="35982"/>
                      <a:pt x="11123" y="36986"/>
                    </a:cubicBezTo>
                    <a:cubicBezTo>
                      <a:pt x="11227" y="37080"/>
                      <a:pt x="11305" y="37123"/>
                      <a:pt x="11360" y="37123"/>
                    </a:cubicBezTo>
                    <a:cubicBezTo>
                      <a:pt x="11912" y="37123"/>
                      <a:pt x="10253" y="32875"/>
                      <a:pt x="10461" y="32170"/>
                    </a:cubicBezTo>
                    <a:cubicBezTo>
                      <a:pt x="10487" y="32080"/>
                      <a:pt x="10541" y="32038"/>
                      <a:pt x="10616" y="32038"/>
                    </a:cubicBezTo>
                    <a:cubicBezTo>
                      <a:pt x="11184" y="32038"/>
                      <a:pt x="12979" y="34461"/>
                      <a:pt x="13382" y="36438"/>
                    </a:cubicBezTo>
                    <a:cubicBezTo>
                      <a:pt x="13816" y="38675"/>
                      <a:pt x="11922" y="39588"/>
                      <a:pt x="15277" y="41049"/>
                    </a:cubicBezTo>
                    <a:cubicBezTo>
                      <a:pt x="18655" y="42487"/>
                      <a:pt x="19112" y="41140"/>
                      <a:pt x="20550" y="42487"/>
                    </a:cubicBezTo>
                    <a:cubicBezTo>
                      <a:pt x="22010" y="43856"/>
                      <a:pt x="24613" y="45203"/>
                      <a:pt x="25503" y="45523"/>
                    </a:cubicBezTo>
                    <a:cubicBezTo>
                      <a:pt x="26288" y="45825"/>
                      <a:pt x="26114" y="47175"/>
                      <a:pt x="27458" y="47175"/>
                    </a:cubicBezTo>
                    <a:cubicBezTo>
                      <a:pt x="27637" y="47175"/>
                      <a:pt x="27843" y="47151"/>
                      <a:pt x="28082" y="47097"/>
                    </a:cubicBezTo>
                    <a:cubicBezTo>
                      <a:pt x="28453" y="47014"/>
                      <a:pt x="28785" y="46973"/>
                      <a:pt x="29074" y="46973"/>
                    </a:cubicBezTo>
                    <a:cubicBezTo>
                      <a:pt x="30368" y="46973"/>
                      <a:pt x="30779" y="47806"/>
                      <a:pt x="29771" y="49448"/>
                    </a:cubicBezTo>
                    <a:cubicBezTo>
                      <a:pt x="28538" y="51480"/>
                      <a:pt x="27306" y="52941"/>
                      <a:pt x="28424" y="54858"/>
                    </a:cubicBezTo>
                    <a:cubicBezTo>
                      <a:pt x="29543" y="56753"/>
                      <a:pt x="30661" y="59674"/>
                      <a:pt x="32350" y="60131"/>
                    </a:cubicBezTo>
                    <a:cubicBezTo>
                      <a:pt x="34039" y="60564"/>
                      <a:pt x="35386" y="61911"/>
                      <a:pt x="34701" y="64285"/>
                    </a:cubicBezTo>
                    <a:cubicBezTo>
                      <a:pt x="34062" y="66499"/>
                      <a:pt x="32213" y="69946"/>
                      <a:pt x="33081" y="71635"/>
                    </a:cubicBezTo>
                    <a:cubicBezTo>
                      <a:pt x="34039" y="71566"/>
                      <a:pt x="34998" y="71429"/>
                      <a:pt x="35934" y="71269"/>
                    </a:cubicBezTo>
                    <a:cubicBezTo>
                      <a:pt x="36116" y="72000"/>
                      <a:pt x="36185" y="72799"/>
                      <a:pt x="36185" y="73598"/>
                    </a:cubicBezTo>
                    <a:cubicBezTo>
                      <a:pt x="36185" y="76245"/>
                      <a:pt x="35455" y="79190"/>
                      <a:pt x="35455" y="81564"/>
                    </a:cubicBezTo>
                    <a:cubicBezTo>
                      <a:pt x="35455" y="84716"/>
                      <a:pt x="37088" y="85955"/>
                      <a:pt x="38358" y="85955"/>
                    </a:cubicBezTo>
                    <a:cubicBezTo>
                      <a:pt x="38669" y="85955"/>
                      <a:pt x="38959" y="85880"/>
                      <a:pt x="39198" y="85741"/>
                    </a:cubicBezTo>
                    <a:cubicBezTo>
                      <a:pt x="39928" y="85307"/>
                      <a:pt x="40887" y="84303"/>
                      <a:pt x="40887" y="81997"/>
                    </a:cubicBezTo>
                    <a:cubicBezTo>
                      <a:pt x="40887" y="79966"/>
                      <a:pt x="40271" y="77432"/>
                      <a:pt x="39746" y="75036"/>
                    </a:cubicBezTo>
                    <a:lnTo>
                      <a:pt x="39746" y="75036"/>
                    </a:lnTo>
                    <a:cubicBezTo>
                      <a:pt x="40032" y="75205"/>
                      <a:pt x="40407" y="75374"/>
                      <a:pt x="40787" y="75374"/>
                    </a:cubicBezTo>
                    <a:cubicBezTo>
                      <a:pt x="41073" y="75374"/>
                      <a:pt x="41362" y="75278"/>
                      <a:pt x="41617" y="75013"/>
                    </a:cubicBezTo>
                    <a:cubicBezTo>
                      <a:pt x="42713" y="73940"/>
                      <a:pt x="42462" y="70653"/>
                      <a:pt x="42462" y="69466"/>
                    </a:cubicBezTo>
                    <a:cubicBezTo>
                      <a:pt x="42462" y="68074"/>
                      <a:pt x="42508" y="66682"/>
                      <a:pt x="42850" y="65586"/>
                    </a:cubicBezTo>
                    <a:cubicBezTo>
                      <a:pt x="43512" y="65129"/>
                      <a:pt x="44105" y="64604"/>
                      <a:pt x="44242" y="63943"/>
                    </a:cubicBezTo>
                    <a:cubicBezTo>
                      <a:pt x="44585" y="62368"/>
                      <a:pt x="45703" y="61797"/>
                      <a:pt x="47278" y="61249"/>
                    </a:cubicBezTo>
                    <a:cubicBezTo>
                      <a:pt x="48853" y="60679"/>
                      <a:pt x="49971" y="60245"/>
                      <a:pt x="50862" y="57551"/>
                    </a:cubicBezTo>
                    <a:cubicBezTo>
                      <a:pt x="51775" y="54858"/>
                      <a:pt x="54012" y="54744"/>
                      <a:pt x="52437" y="53283"/>
                    </a:cubicBezTo>
                    <a:cubicBezTo>
                      <a:pt x="50942" y="51897"/>
                      <a:pt x="47431" y="50901"/>
                      <a:pt x="46415" y="50901"/>
                    </a:cubicBezTo>
                    <a:cubicBezTo>
                      <a:pt x="46360" y="50901"/>
                      <a:pt x="46313" y="50903"/>
                      <a:pt x="46274" y="50909"/>
                    </a:cubicBezTo>
                    <a:cubicBezTo>
                      <a:pt x="46253" y="50912"/>
                      <a:pt x="46233" y="50914"/>
                      <a:pt x="46215" y="50914"/>
                    </a:cubicBezTo>
                    <a:cubicBezTo>
                      <a:pt x="45514" y="50914"/>
                      <a:pt x="46204" y="48877"/>
                      <a:pt x="43580" y="47988"/>
                    </a:cubicBezTo>
                    <a:cubicBezTo>
                      <a:pt x="40887" y="47097"/>
                      <a:pt x="38970" y="46093"/>
                      <a:pt x="38079" y="45408"/>
                    </a:cubicBezTo>
                    <a:cubicBezTo>
                      <a:pt x="37246" y="44804"/>
                      <a:pt x="35212" y="44275"/>
                      <a:pt x="33840" y="44275"/>
                    </a:cubicBezTo>
                    <a:cubicBezTo>
                      <a:pt x="33709" y="44275"/>
                      <a:pt x="33585" y="44280"/>
                      <a:pt x="33469" y="44290"/>
                    </a:cubicBezTo>
                    <a:cubicBezTo>
                      <a:pt x="32122" y="44404"/>
                      <a:pt x="31346" y="45523"/>
                      <a:pt x="29885" y="45637"/>
                    </a:cubicBezTo>
                    <a:cubicBezTo>
                      <a:pt x="29609" y="45658"/>
                      <a:pt x="29320" y="45672"/>
                      <a:pt x="29034" y="45672"/>
                    </a:cubicBezTo>
                    <a:cubicBezTo>
                      <a:pt x="27807" y="45672"/>
                      <a:pt x="26621" y="45425"/>
                      <a:pt x="26621" y="44518"/>
                    </a:cubicBezTo>
                    <a:cubicBezTo>
                      <a:pt x="26621" y="43522"/>
                      <a:pt x="26621" y="41620"/>
                      <a:pt x="25508" y="41620"/>
                    </a:cubicBezTo>
                    <a:cubicBezTo>
                      <a:pt x="25371" y="41620"/>
                      <a:pt x="25218" y="41648"/>
                      <a:pt x="25046" y="41711"/>
                    </a:cubicBezTo>
                    <a:cubicBezTo>
                      <a:pt x="24880" y="41771"/>
                      <a:pt x="24735" y="41798"/>
                      <a:pt x="24607" y="41798"/>
                    </a:cubicBezTo>
                    <a:cubicBezTo>
                      <a:pt x="23521" y="41798"/>
                      <a:pt x="23736" y="39814"/>
                      <a:pt x="24042" y="39017"/>
                    </a:cubicBezTo>
                    <a:cubicBezTo>
                      <a:pt x="24164" y="38699"/>
                      <a:pt x="23969" y="38567"/>
                      <a:pt x="23631" y="38567"/>
                    </a:cubicBezTo>
                    <a:cubicBezTo>
                      <a:pt x="23025" y="38567"/>
                      <a:pt x="21961" y="38992"/>
                      <a:pt x="21463" y="39519"/>
                    </a:cubicBezTo>
                    <a:cubicBezTo>
                      <a:pt x="21109" y="39893"/>
                      <a:pt x="20541" y="40146"/>
                      <a:pt x="19988" y="40146"/>
                    </a:cubicBezTo>
                    <a:cubicBezTo>
                      <a:pt x="19291" y="40146"/>
                      <a:pt x="18618" y="39744"/>
                      <a:pt x="18427" y="38675"/>
                    </a:cubicBezTo>
                    <a:cubicBezTo>
                      <a:pt x="18084" y="36780"/>
                      <a:pt x="17970" y="33859"/>
                      <a:pt x="20344" y="33288"/>
                    </a:cubicBezTo>
                    <a:cubicBezTo>
                      <a:pt x="22695" y="32740"/>
                      <a:pt x="24818" y="32832"/>
                      <a:pt x="25617" y="32626"/>
                    </a:cubicBezTo>
                    <a:cubicBezTo>
                      <a:pt x="25645" y="32618"/>
                      <a:pt x="25673" y="32614"/>
                      <a:pt x="25700" y="32614"/>
                    </a:cubicBezTo>
                    <a:cubicBezTo>
                      <a:pt x="26426" y="32614"/>
                      <a:pt x="26882" y="35449"/>
                      <a:pt x="27740" y="35867"/>
                    </a:cubicBezTo>
                    <a:cubicBezTo>
                      <a:pt x="27812" y="35904"/>
                      <a:pt x="27878" y="35921"/>
                      <a:pt x="27937" y="35921"/>
                    </a:cubicBezTo>
                    <a:cubicBezTo>
                      <a:pt x="28620" y="35921"/>
                      <a:pt x="28459" y="33646"/>
                      <a:pt x="28858" y="32512"/>
                    </a:cubicBezTo>
                    <a:cubicBezTo>
                      <a:pt x="29315" y="31280"/>
                      <a:pt x="32350" y="30252"/>
                      <a:pt x="32579" y="28586"/>
                    </a:cubicBezTo>
                    <a:cubicBezTo>
                      <a:pt x="32807" y="26897"/>
                      <a:pt x="32008" y="26212"/>
                      <a:pt x="33355" y="25665"/>
                    </a:cubicBezTo>
                    <a:cubicBezTo>
                      <a:pt x="34701" y="25094"/>
                      <a:pt x="36390" y="25436"/>
                      <a:pt x="36961" y="24204"/>
                    </a:cubicBezTo>
                    <a:cubicBezTo>
                      <a:pt x="37463" y="23074"/>
                      <a:pt x="37601" y="22500"/>
                      <a:pt x="38833" y="22500"/>
                    </a:cubicBezTo>
                    <a:cubicBezTo>
                      <a:pt x="38945" y="22500"/>
                      <a:pt x="39066" y="22505"/>
                      <a:pt x="39198" y="22515"/>
                    </a:cubicBezTo>
                    <a:cubicBezTo>
                      <a:pt x="39701" y="22551"/>
                      <a:pt x="40260" y="22588"/>
                      <a:pt x="40759" y="22588"/>
                    </a:cubicBezTo>
                    <a:cubicBezTo>
                      <a:pt x="41822" y="22588"/>
                      <a:pt x="42611" y="22422"/>
                      <a:pt x="42005" y="21739"/>
                    </a:cubicBezTo>
                    <a:cubicBezTo>
                      <a:pt x="41115" y="20711"/>
                      <a:pt x="39540" y="20164"/>
                      <a:pt x="39974" y="19251"/>
                    </a:cubicBezTo>
                    <a:cubicBezTo>
                      <a:pt x="40292" y="18631"/>
                      <a:pt x="41528" y="17359"/>
                      <a:pt x="42249" y="17359"/>
                    </a:cubicBezTo>
                    <a:cubicBezTo>
                      <a:pt x="42564" y="17359"/>
                      <a:pt x="42781" y="17601"/>
                      <a:pt x="42781" y="18246"/>
                    </a:cubicBezTo>
                    <a:cubicBezTo>
                      <a:pt x="42781" y="20010"/>
                      <a:pt x="43692" y="21913"/>
                      <a:pt x="44459" y="21913"/>
                    </a:cubicBezTo>
                    <a:cubicBezTo>
                      <a:pt x="44625" y="21913"/>
                      <a:pt x="44785" y="21824"/>
                      <a:pt x="44927" y="21624"/>
                    </a:cubicBezTo>
                    <a:cubicBezTo>
                      <a:pt x="45703" y="20483"/>
                      <a:pt x="44813" y="19137"/>
                      <a:pt x="44813" y="17584"/>
                    </a:cubicBezTo>
                    <a:cubicBezTo>
                      <a:pt x="44813" y="16009"/>
                      <a:pt x="43923" y="15667"/>
                      <a:pt x="42781" y="14549"/>
                    </a:cubicBezTo>
                    <a:cubicBezTo>
                      <a:pt x="41795" y="13562"/>
                      <a:pt x="41590" y="10904"/>
                      <a:pt x="41100" y="10904"/>
                    </a:cubicBezTo>
                    <a:cubicBezTo>
                      <a:pt x="41035" y="10904"/>
                      <a:pt x="40965" y="10952"/>
                      <a:pt x="40887" y="11056"/>
                    </a:cubicBezTo>
                    <a:cubicBezTo>
                      <a:pt x="40564" y="11487"/>
                      <a:pt x="40272" y="11810"/>
                      <a:pt x="39934" y="11810"/>
                    </a:cubicBezTo>
                    <a:cubicBezTo>
                      <a:pt x="39554" y="11810"/>
                      <a:pt x="39117" y="11403"/>
                      <a:pt x="38513" y="10280"/>
                    </a:cubicBezTo>
                    <a:cubicBezTo>
                      <a:pt x="37726" y="8770"/>
                      <a:pt x="36327" y="7497"/>
                      <a:pt x="35529" y="7497"/>
                    </a:cubicBezTo>
                    <a:cubicBezTo>
                      <a:pt x="35193" y="7497"/>
                      <a:pt x="34963" y="7722"/>
                      <a:pt x="34930" y="8249"/>
                    </a:cubicBezTo>
                    <a:cubicBezTo>
                      <a:pt x="34815" y="10052"/>
                      <a:pt x="35706" y="10394"/>
                      <a:pt x="34701" y="11855"/>
                    </a:cubicBezTo>
                    <a:cubicBezTo>
                      <a:pt x="33697" y="13316"/>
                      <a:pt x="32693" y="14891"/>
                      <a:pt x="32693" y="16238"/>
                    </a:cubicBezTo>
                    <a:cubicBezTo>
                      <a:pt x="32693" y="16539"/>
                      <a:pt x="32653" y="16665"/>
                      <a:pt x="32582" y="16665"/>
                    </a:cubicBezTo>
                    <a:cubicBezTo>
                      <a:pt x="32337" y="16665"/>
                      <a:pt x="31720" y="15138"/>
                      <a:pt x="31118" y="14092"/>
                    </a:cubicBezTo>
                    <a:cubicBezTo>
                      <a:pt x="30319" y="12745"/>
                      <a:pt x="29315" y="12084"/>
                      <a:pt x="27968" y="11285"/>
                    </a:cubicBezTo>
                    <a:cubicBezTo>
                      <a:pt x="26621" y="10509"/>
                      <a:pt x="26964" y="8934"/>
                      <a:pt x="28653" y="8135"/>
                    </a:cubicBezTo>
                    <a:cubicBezTo>
                      <a:pt x="29942" y="7534"/>
                      <a:pt x="30712" y="6183"/>
                      <a:pt x="31353" y="6183"/>
                    </a:cubicBezTo>
                    <a:cubicBezTo>
                      <a:pt x="31541" y="6183"/>
                      <a:pt x="31718" y="6298"/>
                      <a:pt x="31894" y="6583"/>
                    </a:cubicBezTo>
                    <a:cubicBezTo>
                      <a:pt x="32339" y="7269"/>
                      <a:pt x="32990" y="7644"/>
                      <a:pt x="33498" y="7644"/>
                    </a:cubicBezTo>
                    <a:cubicBezTo>
                      <a:pt x="33903" y="7644"/>
                      <a:pt x="34217" y="7408"/>
                      <a:pt x="34268" y="6902"/>
                    </a:cubicBezTo>
                    <a:cubicBezTo>
                      <a:pt x="34359" y="5784"/>
                      <a:pt x="33697" y="5327"/>
                      <a:pt x="34701" y="4551"/>
                    </a:cubicBezTo>
                    <a:cubicBezTo>
                      <a:pt x="35523" y="3916"/>
                      <a:pt x="35825" y="2134"/>
                      <a:pt x="35107" y="2134"/>
                    </a:cubicBezTo>
                    <a:cubicBezTo>
                      <a:pt x="34948" y="2134"/>
                      <a:pt x="34738" y="2221"/>
                      <a:pt x="34473" y="2428"/>
                    </a:cubicBezTo>
                    <a:cubicBezTo>
                      <a:pt x="33534" y="3147"/>
                      <a:pt x="32783" y="3819"/>
                      <a:pt x="32337" y="3819"/>
                    </a:cubicBezTo>
                    <a:cubicBezTo>
                      <a:pt x="32089" y="3819"/>
                      <a:pt x="31935" y="3612"/>
                      <a:pt x="31894" y="3090"/>
                    </a:cubicBezTo>
                    <a:cubicBezTo>
                      <a:pt x="31800" y="1886"/>
                      <a:pt x="32326" y="0"/>
                      <a:pt x="317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8284800" y="2919925"/>
                <a:ext cx="182075" cy="580925"/>
              </a:xfrm>
              <a:custGeom>
                <a:rect b="b" l="l" r="r" t="t"/>
                <a:pathLst>
                  <a:path extrusionOk="0" h="23237" w="7283">
                    <a:moveTo>
                      <a:pt x="7282" y="1"/>
                    </a:moveTo>
                    <a:lnTo>
                      <a:pt x="1439" y="7396"/>
                    </a:lnTo>
                    <a:cubicBezTo>
                      <a:pt x="1507" y="8104"/>
                      <a:pt x="1553" y="8766"/>
                      <a:pt x="1553" y="9450"/>
                    </a:cubicBezTo>
                    <a:cubicBezTo>
                      <a:pt x="1553" y="14266"/>
                      <a:pt x="1" y="15499"/>
                      <a:pt x="1" y="18626"/>
                    </a:cubicBezTo>
                    <a:cubicBezTo>
                      <a:pt x="1" y="21182"/>
                      <a:pt x="1051" y="23237"/>
                      <a:pt x="2215" y="23237"/>
                    </a:cubicBezTo>
                    <a:cubicBezTo>
                      <a:pt x="4315" y="23237"/>
                      <a:pt x="5205" y="19585"/>
                      <a:pt x="5205" y="17508"/>
                    </a:cubicBezTo>
                    <a:cubicBezTo>
                      <a:pt x="5205" y="15796"/>
                      <a:pt x="4749" y="12212"/>
                      <a:pt x="4749" y="10363"/>
                    </a:cubicBezTo>
                    <a:cubicBezTo>
                      <a:pt x="4749" y="7168"/>
                      <a:pt x="5137" y="3744"/>
                      <a:pt x="7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8051400" y="3261750"/>
                <a:ext cx="203550" cy="378250"/>
              </a:xfrm>
              <a:custGeom>
                <a:rect b="b" l="l" r="r" t="t"/>
                <a:pathLst>
                  <a:path extrusionOk="0" h="15130" w="8142">
                    <a:moveTo>
                      <a:pt x="8142" y="0"/>
                    </a:moveTo>
                    <a:cubicBezTo>
                      <a:pt x="6019" y="1780"/>
                      <a:pt x="1979" y="2351"/>
                      <a:pt x="541" y="4839"/>
                    </a:cubicBezTo>
                    <a:cubicBezTo>
                      <a:pt x="519" y="4862"/>
                      <a:pt x="0" y="11779"/>
                      <a:pt x="2030" y="11779"/>
                    </a:cubicBezTo>
                    <a:cubicBezTo>
                      <a:pt x="2044" y="11779"/>
                      <a:pt x="2057" y="11778"/>
                      <a:pt x="2070" y="11778"/>
                    </a:cubicBezTo>
                    <a:cubicBezTo>
                      <a:pt x="3581" y="11689"/>
                      <a:pt x="2821" y="7340"/>
                      <a:pt x="3811" y="7340"/>
                    </a:cubicBezTo>
                    <a:cubicBezTo>
                      <a:pt x="3838" y="7340"/>
                      <a:pt x="3867" y="7343"/>
                      <a:pt x="3897" y="7350"/>
                    </a:cubicBezTo>
                    <a:cubicBezTo>
                      <a:pt x="4992" y="7601"/>
                      <a:pt x="4513" y="10271"/>
                      <a:pt x="4513" y="11458"/>
                    </a:cubicBezTo>
                    <a:cubicBezTo>
                      <a:pt x="4513" y="12805"/>
                      <a:pt x="4262" y="14677"/>
                      <a:pt x="5471" y="15042"/>
                    </a:cubicBezTo>
                    <a:cubicBezTo>
                      <a:pt x="5669" y="15102"/>
                      <a:pt x="5849" y="15130"/>
                      <a:pt x="6013" y="15130"/>
                    </a:cubicBezTo>
                    <a:cubicBezTo>
                      <a:pt x="7402" y="15130"/>
                      <a:pt x="7640" y="13162"/>
                      <a:pt x="7640" y="12508"/>
                    </a:cubicBezTo>
                    <a:cubicBezTo>
                      <a:pt x="7640" y="9906"/>
                      <a:pt x="6658" y="7236"/>
                      <a:pt x="6658" y="4634"/>
                    </a:cubicBezTo>
                    <a:cubicBezTo>
                      <a:pt x="6658" y="3059"/>
                      <a:pt x="7001" y="1506"/>
                      <a:pt x="8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7965050" y="3559025"/>
                <a:ext cx="119875" cy="222025"/>
              </a:xfrm>
              <a:custGeom>
                <a:rect b="b" l="l" r="r" t="t"/>
                <a:pathLst>
                  <a:path extrusionOk="0" h="8881" w="4795">
                    <a:moveTo>
                      <a:pt x="1918" y="1"/>
                    </a:moveTo>
                    <a:cubicBezTo>
                      <a:pt x="1393" y="1393"/>
                      <a:pt x="1" y="4224"/>
                      <a:pt x="1" y="6209"/>
                    </a:cubicBezTo>
                    <a:cubicBezTo>
                      <a:pt x="1" y="7807"/>
                      <a:pt x="1188" y="8880"/>
                      <a:pt x="2283" y="8880"/>
                    </a:cubicBezTo>
                    <a:cubicBezTo>
                      <a:pt x="3562" y="8880"/>
                      <a:pt x="4794" y="7625"/>
                      <a:pt x="4794" y="5981"/>
                    </a:cubicBezTo>
                    <a:cubicBezTo>
                      <a:pt x="4794" y="5753"/>
                      <a:pt x="4771" y="5525"/>
                      <a:pt x="4726" y="5296"/>
                    </a:cubicBezTo>
                    <a:cubicBezTo>
                      <a:pt x="4338" y="3425"/>
                      <a:pt x="2671" y="1781"/>
                      <a:pt x="19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7362475" y="3709675"/>
                <a:ext cx="119850" cy="222000"/>
              </a:xfrm>
              <a:custGeom>
                <a:rect b="b" l="l" r="r" t="t"/>
                <a:pathLst>
                  <a:path extrusionOk="0" h="8880" w="4794">
                    <a:moveTo>
                      <a:pt x="1918" y="1"/>
                    </a:moveTo>
                    <a:cubicBezTo>
                      <a:pt x="1415" y="1393"/>
                      <a:pt x="0" y="4224"/>
                      <a:pt x="0" y="6209"/>
                    </a:cubicBezTo>
                    <a:cubicBezTo>
                      <a:pt x="0" y="7807"/>
                      <a:pt x="1187" y="8880"/>
                      <a:pt x="2283" y="8880"/>
                    </a:cubicBezTo>
                    <a:cubicBezTo>
                      <a:pt x="3561" y="8880"/>
                      <a:pt x="4794" y="7624"/>
                      <a:pt x="4794" y="5981"/>
                    </a:cubicBezTo>
                    <a:cubicBezTo>
                      <a:pt x="4794" y="5753"/>
                      <a:pt x="4771" y="5525"/>
                      <a:pt x="4725" y="5296"/>
                    </a:cubicBezTo>
                    <a:cubicBezTo>
                      <a:pt x="4360" y="3425"/>
                      <a:pt x="2671" y="1781"/>
                      <a:pt x="19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25"/>
            <p:cNvGrpSpPr/>
            <p:nvPr/>
          </p:nvGrpSpPr>
          <p:grpSpPr>
            <a:xfrm>
              <a:off x="6875928" y="0"/>
              <a:ext cx="2572582" cy="1610375"/>
              <a:chOff x="6220350" y="0"/>
              <a:chExt cx="2765300" cy="1731013"/>
            </a:xfrm>
          </p:grpSpPr>
          <p:grpSp>
            <p:nvGrpSpPr>
              <p:cNvPr id="225" name="Google Shape;225;p25"/>
              <p:cNvGrpSpPr/>
              <p:nvPr/>
            </p:nvGrpSpPr>
            <p:grpSpPr>
              <a:xfrm>
                <a:off x="6220350" y="0"/>
                <a:ext cx="2765300" cy="1175400"/>
                <a:chOff x="6378700" y="-990325"/>
                <a:chExt cx="2765300" cy="1175400"/>
              </a:xfrm>
            </p:grpSpPr>
            <p:sp>
              <p:nvSpPr>
                <p:cNvPr id="226" name="Google Shape;226;p25"/>
                <p:cNvSpPr/>
                <p:nvPr/>
              </p:nvSpPr>
              <p:spPr>
                <a:xfrm>
                  <a:off x="6378700" y="-990325"/>
                  <a:ext cx="2765300" cy="848550"/>
                </a:xfrm>
                <a:custGeom>
                  <a:rect b="b" l="l" r="r" t="t"/>
                  <a:pathLst>
                    <a:path extrusionOk="0" h="33942" w="110612">
                      <a:moveTo>
                        <a:pt x="1507" y="1"/>
                      </a:moveTo>
                      <a:cubicBezTo>
                        <a:pt x="571" y="1051"/>
                        <a:pt x="0" y="2443"/>
                        <a:pt x="0" y="3972"/>
                      </a:cubicBezTo>
                      <a:cubicBezTo>
                        <a:pt x="0" y="7305"/>
                        <a:pt x="2694" y="9998"/>
                        <a:pt x="6026" y="9998"/>
                      </a:cubicBezTo>
                      <a:lnTo>
                        <a:pt x="6711" y="9998"/>
                      </a:lnTo>
                      <a:cubicBezTo>
                        <a:pt x="6209" y="10888"/>
                        <a:pt x="5912" y="11893"/>
                        <a:pt x="5912" y="12988"/>
                      </a:cubicBezTo>
                      <a:cubicBezTo>
                        <a:pt x="5912" y="16070"/>
                        <a:pt x="8263" y="18626"/>
                        <a:pt x="11253" y="18969"/>
                      </a:cubicBezTo>
                      <a:cubicBezTo>
                        <a:pt x="11230" y="19197"/>
                        <a:pt x="11230" y="19425"/>
                        <a:pt x="11230" y="19653"/>
                      </a:cubicBezTo>
                      <a:cubicBezTo>
                        <a:pt x="11230" y="23534"/>
                        <a:pt x="14403" y="26706"/>
                        <a:pt x="18283" y="26706"/>
                      </a:cubicBezTo>
                      <a:lnTo>
                        <a:pt x="19265" y="26706"/>
                      </a:lnTo>
                      <a:cubicBezTo>
                        <a:pt x="19813" y="28122"/>
                        <a:pt x="21205" y="29126"/>
                        <a:pt x="22826" y="29126"/>
                      </a:cubicBezTo>
                      <a:cubicBezTo>
                        <a:pt x="23670" y="29126"/>
                        <a:pt x="24446" y="28852"/>
                        <a:pt x="25085" y="28395"/>
                      </a:cubicBezTo>
                      <a:cubicBezTo>
                        <a:pt x="25702" y="29651"/>
                        <a:pt x="27003" y="30518"/>
                        <a:pt x="28509" y="30518"/>
                      </a:cubicBezTo>
                      <a:cubicBezTo>
                        <a:pt x="28783" y="30518"/>
                        <a:pt x="29080" y="30473"/>
                        <a:pt x="29354" y="30404"/>
                      </a:cubicBezTo>
                      <a:cubicBezTo>
                        <a:pt x="29582" y="32299"/>
                        <a:pt x="31180" y="33782"/>
                        <a:pt x="33143" y="33782"/>
                      </a:cubicBezTo>
                      <a:cubicBezTo>
                        <a:pt x="33873" y="33782"/>
                        <a:pt x="34558" y="33577"/>
                        <a:pt x="35129" y="33212"/>
                      </a:cubicBezTo>
                      <a:cubicBezTo>
                        <a:pt x="35699" y="33394"/>
                        <a:pt x="36293" y="33485"/>
                        <a:pt x="36909" y="33485"/>
                      </a:cubicBezTo>
                      <a:cubicBezTo>
                        <a:pt x="38438" y="33485"/>
                        <a:pt x="39831" y="32938"/>
                        <a:pt x="40926" y="32048"/>
                      </a:cubicBezTo>
                      <a:cubicBezTo>
                        <a:pt x="41565" y="32253"/>
                        <a:pt x="42227" y="32367"/>
                        <a:pt x="42935" y="32367"/>
                      </a:cubicBezTo>
                      <a:cubicBezTo>
                        <a:pt x="44396" y="32367"/>
                        <a:pt x="45742" y="31865"/>
                        <a:pt x="46815" y="31043"/>
                      </a:cubicBezTo>
                      <a:cubicBezTo>
                        <a:pt x="47934" y="32778"/>
                        <a:pt x="49897" y="33942"/>
                        <a:pt x="52133" y="33942"/>
                      </a:cubicBezTo>
                      <a:cubicBezTo>
                        <a:pt x="54142" y="33942"/>
                        <a:pt x="55945" y="32983"/>
                        <a:pt x="57109" y="31500"/>
                      </a:cubicBezTo>
                      <a:cubicBezTo>
                        <a:pt x="57794" y="32504"/>
                        <a:pt x="58958" y="33166"/>
                        <a:pt x="60259" y="33166"/>
                      </a:cubicBezTo>
                      <a:cubicBezTo>
                        <a:pt x="61789" y="33166"/>
                        <a:pt x="63112" y="32253"/>
                        <a:pt x="63729" y="30952"/>
                      </a:cubicBezTo>
                      <a:cubicBezTo>
                        <a:pt x="64847" y="31956"/>
                        <a:pt x="66331" y="32572"/>
                        <a:pt x="67951" y="32572"/>
                      </a:cubicBezTo>
                      <a:cubicBezTo>
                        <a:pt x="70576" y="32572"/>
                        <a:pt x="72836" y="30975"/>
                        <a:pt x="73795" y="28692"/>
                      </a:cubicBezTo>
                      <a:cubicBezTo>
                        <a:pt x="74411" y="29103"/>
                        <a:pt x="75141" y="29331"/>
                        <a:pt x="75917" y="29331"/>
                      </a:cubicBezTo>
                      <a:cubicBezTo>
                        <a:pt x="78040" y="29331"/>
                        <a:pt x="79752" y="27619"/>
                        <a:pt x="79752" y="25497"/>
                      </a:cubicBezTo>
                      <a:cubicBezTo>
                        <a:pt x="79752" y="25360"/>
                        <a:pt x="79752" y="25200"/>
                        <a:pt x="79729" y="25063"/>
                      </a:cubicBezTo>
                      <a:lnTo>
                        <a:pt x="79729" y="25063"/>
                      </a:lnTo>
                      <a:cubicBezTo>
                        <a:pt x="80300" y="25177"/>
                        <a:pt x="80870" y="25246"/>
                        <a:pt x="81464" y="25246"/>
                      </a:cubicBezTo>
                      <a:cubicBezTo>
                        <a:pt x="83792" y="25246"/>
                        <a:pt x="85915" y="24333"/>
                        <a:pt x="87490" y="22849"/>
                      </a:cubicBezTo>
                      <a:cubicBezTo>
                        <a:pt x="87809" y="22895"/>
                        <a:pt x="88152" y="22917"/>
                        <a:pt x="88494" y="22917"/>
                      </a:cubicBezTo>
                      <a:lnTo>
                        <a:pt x="94908" y="22917"/>
                      </a:lnTo>
                      <a:cubicBezTo>
                        <a:pt x="98788" y="22917"/>
                        <a:pt x="101961" y="19745"/>
                        <a:pt x="101961" y="15864"/>
                      </a:cubicBezTo>
                      <a:cubicBezTo>
                        <a:pt x="101961" y="15819"/>
                        <a:pt x="101961" y="15750"/>
                        <a:pt x="101961" y="15705"/>
                      </a:cubicBezTo>
                      <a:cubicBezTo>
                        <a:pt x="105088" y="15499"/>
                        <a:pt x="107599" y="12874"/>
                        <a:pt x="107599" y="9679"/>
                      </a:cubicBezTo>
                      <a:cubicBezTo>
                        <a:pt x="107599" y="8948"/>
                        <a:pt x="107462" y="8264"/>
                        <a:pt x="107234" y="7624"/>
                      </a:cubicBezTo>
                      <a:cubicBezTo>
                        <a:pt x="109220" y="6643"/>
                        <a:pt x="110612" y="4566"/>
                        <a:pt x="110612" y="2192"/>
                      </a:cubicBezTo>
                      <a:cubicBezTo>
                        <a:pt x="110612" y="1416"/>
                        <a:pt x="110475" y="686"/>
                        <a:pt x="1102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5"/>
                <p:cNvSpPr/>
                <p:nvPr/>
              </p:nvSpPr>
              <p:spPr>
                <a:xfrm>
                  <a:off x="6940775" y="-332500"/>
                  <a:ext cx="311575" cy="491325"/>
                </a:xfrm>
                <a:custGeom>
                  <a:rect b="b" l="l" r="r" t="t"/>
                  <a:pathLst>
                    <a:path extrusionOk="0" h="19653" w="12463">
                      <a:moveTo>
                        <a:pt x="6848" y="0"/>
                      </a:moveTo>
                      <a:cubicBezTo>
                        <a:pt x="5570" y="0"/>
                        <a:pt x="4520" y="1050"/>
                        <a:pt x="4520" y="2306"/>
                      </a:cubicBezTo>
                      <a:cubicBezTo>
                        <a:pt x="4520" y="2442"/>
                        <a:pt x="4543" y="2557"/>
                        <a:pt x="4543" y="2671"/>
                      </a:cubicBezTo>
                      <a:cubicBezTo>
                        <a:pt x="3675" y="2716"/>
                        <a:pt x="2968" y="3447"/>
                        <a:pt x="2968" y="4337"/>
                      </a:cubicBezTo>
                      <a:cubicBezTo>
                        <a:pt x="2968" y="5136"/>
                        <a:pt x="3515" y="5798"/>
                        <a:pt x="4269" y="5980"/>
                      </a:cubicBezTo>
                      <a:cubicBezTo>
                        <a:pt x="4269" y="6072"/>
                        <a:pt x="4246" y="6163"/>
                        <a:pt x="4246" y="6277"/>
                      </a:cubicBezTo>
                      <a:cubicBezTo>
                        <a:pt x="4246" y="6893"/>
                        <a:pt x="4451" y="7441"/>
                        <a:pt x="4771" y="7921"/>
                      </a:cubicBezTo>
                      <a:cubicBezTo>
                        <a:pt x="4474" y="8309"/>
                        <a:pt x="4291" y="8788"/>
                        <a:pt x="4291" y="9313"/>
                      </a:cubicBezTo>
                      <a:cubicBezTo>
                        <a:pt x="4291" y="9359"/>
                        <a:pt x="4291" y="9381"/>
                        <a:pt x="4291" y="9404"/>
                      </a:cubicBezTo>
                      <a:lnTo>
                        <a:pt x="4086" y="9404"/>
                      </a:lnTo>
                      <a:cubicBezTo>
                        <a:pt x="3378" y="9404"/>
                        <a:pt x="2785" y="9838"/>
                        <a:pt x="2534" y="10431"/>
                      </a:cubicBezTo>
                      <a:cubicBezTo>
                        <a:pt x="1347" y="10523"/>
                        <a:pt x="411" y="11527"/>
                        <a:pt x="411" y="12737"/>
                      </a:cubicBezTo>
                      <a:cubicBezTo>
                        <a:pt x="411" y="13284"/>
                        <a:pt x="617" y="13809"/>
                        <a:pt x="936" y="14197"/>
                      </a:cubicBezTo>
                      <a:cubicBezTo>
                        <a:pt x="411" y="14243"/>
                        <a:pt x="0" y="14677"/>
                        <a:pt x="0" y="15225"/>
                      </a:cubicBezTo>
                      <a:lnTo>
                        <a:pt x="0" y="17005"/>
                      </a:lnTo>
                      <a:cubicBezTo>
                        <a:pt x="0" y="17553"/>
                        <a:pt x="457" y="18032"/>
                        <a:pt x="1005" y="18032"/>
                      </a:cubicBezTo>
                      <a:lnTo>
                        <a:pt x="1256" y="18032"/>
                      </a:lnTo>
                      <a:cubicBezTo>
                        <a:pt x="1279" y="18922"/>
                        <a:pt x="2032" y="19653"/>
                        <a:pt x="2922" y="19653"/>
                      </a:cubicBezTo>
                      <a:lnTo>
                        <a:pt x="4451" y="19653"/>
                      </a:lnTo>
                      <a:cubicBezTo>
                        <a:pt x="5387" y="19653"/>
                        <a:pt x="6140" y="18877"/>
                        <a:pt x="6140" y="17964"/>
                      </a:cubicBezTo>
                      <a:cubicBezTo>
                        <a:pt x="6140" y="17462"/>
                        <a:pt x="5912" y="17005"/>
                        <a:pt x="5547" y="16685"/>
                      </a:cubicBezTo>
                      <a:lnTo>
                        <a:pt x="5547" y="15225"/>
                      </a:lnTo>
                      <a:cubicBezTo>
                        <a:pt x="5547" y="15133"/>
                        <a:pt x="5524" y="15042"/>
                        <a:pt x="5501" y="14951"/>
                      </a:cubicBezTo>
                      <a:cubicBezTo>
                        <a:pt x="6460" y="14654"/>
                        <a:pt x="7145" y="13787"/>
                        <a:pt x="7145" y="12737"/>
                      </a:cubicBezTo>
                      <a:cubicBezTo>
                        <a:pt x="7145" y="12486"/>
                        <a:pt x="7099" y="12235"/>
                        <a:pt x="7031" y="11983"/>
                      </a:cubicBezTo>
                      <a:cubicBezTo>
                        <a:pt x="7099" y="11869"/>
                        <a:pt x="7145" y="11755"/>
                        <a:pt x="7190" y="11641"/>
                      </a:cubicBezTo>
                      <a:lnTo>
                        <a:pt x="8720" y="11641"/>
                      </a:lnTo>
                      <a:cubicBezTo>
                        <a:pt x="9998" y="11641"/>
                        <a:pt x="11048" y="10591"/>
                        <a:pt x="11048" y="9313"/>
                      </a:cubicBezTo>
                      <a:cubicBezTo>
                        <a:pt x="11048" y="9130"/>
                        <a:pt x="11002" y="8948"/>
                        <a:pt x="10956" y="8765"/>
                      </a:cubicBezTo>
                      <a:cubicBezTo>
                        <a:pt x="11847" y="8286"/>
                        <a:pt x="12463" y="7350"/>
                        <a:pt x="12463" y="6277"/>
                      </a:cubicBezTo>
                      <a:cubicBezTo>
                        <a:pt x="12463" y="5136"/>
                        <a:pt x="11778" y="4154"/>
                        <a:pt x="10797" y="3698"/>
                      </a:cubicBezTo>
                      <a:cubicBezTo>
                        <a:pt x="11093" y="3310"/>
                        <a:pt x="11253" y="2831"/>
                        <a:pt x="11253" y="2306"/>
                      </a:cubicBezTo>
                      <a:cubicBezTo>
                        <a:pt x="11253" y="1050"/>
                        <a:pt x="10226" y="0"/>
                        <a:pt x="894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5"/>
                <p:cNvSpPr/>
                <p:nvPr/>
              </p:nvSpPr>
              <p:spPr>
                <a:xfrm>
                  <a:off x="7108525" y="-332500"/>
                  <a:ext cx="328725" cy="517575"/>
                </a:xfrm>
                <a:custGeom>
                  <a:rect b="b" l="l" r="r" t="t"/>
                  <a:pathLst>
                    <a:path extrusionOk="0" h="20703" w="13149">
                      <a:moveTo>
                        <a:pt x="7237" y="0"/>
                      </a:moveTo>
                      <a:cubicBezTo>
                        <a:pt x="5890" y="0"/>
                        <a:pt x="4794" y="1096"/>
                        <a:pt x="4794" y="2442"/>
                      </a:cubicBezTo>
                      <a:cubicBezTo>
                        <a:pt x="4794" y="2557"/>
                        <a:pt x="4794" y="2694"/>
                        <a:pt x="4817" y="2808"/>
                      </a:cubicBezTo>
                      <a:cubicBezTo>
                        <a:pt x="3881" y="2853"/>
                        <a:pt x="3151" y="3629"/>
                        <a:pt x="3151" y="4565"/>
                      </a:cubicBezTo>
                      <a:cubicBezTo>
                        <a:pt x="3151" y="5410"/>
                        <a:pt x="3721" y="6117"/>
                        <a:pt x="4520" y="6300"/>
                      </a:cubicBezTo>
                      <a:cubicBezTo>
                        <a:pt x="4498" y="6391"/>
                        <a:pt x="4498" y="6505"/>
                        <a:pt x="4498" y="6620"/>
                      </a:cubicBezTo>
                      <a:cubicBezTo>
                        <a:pt x="4498" y="7259"/>
                        <a:pt x="4703" y="7852"/>
                        <a:pt x="5045" y="8331"/>
                      </a:cubicBezTo>
                      <a:cubicBezTo>
                        <a:pt x="4726" y="8742"/>
                        <a:pt x="4543" y="9267"/>
                        <a:pt x="4543" y="9815"/>
                      </a:cubicBezTo>
                      <a:cubicBezTo>
                        <a:pt x="4543" y="9861"/>
                        <a:pt x="4543" y="9884"/>
                        <a:pt x="4543" y="9906"/>
                      </a:cubicBezTo>
                      <a:lnTo>
                        <a:pt x="4315" y="9906"/>
                      </a:lnTo>
                      <a:cubicBezTo>
                        <a:pt x="3585" y="9906"/>
                        <a:pt x="2968" y="10363"/>
                        <a:pt x="2694" y="11002"/>
                      </a:cubicBezTo>
                      <a:cubicBezTo>
                        <a:pt x="1439" y="11093"/>
                        <a:pt x="457" y="12143"/>
                        <a:pt x="457" y="13421"/>
                      </a:cubicBezTo>
                      <a:cubicBezTo>
                        <a:pt x="457" y="14015"/>
                        <a:pt x="663" y="14540"/>
                        <a:pt x="1005" y="14974"/>
                      </a:cubicBezTo>
                      <a:cubicBezTo>
                        <a:pt x="457" y="15019"/>
                        <a:pt x="1" y="15476"/>
                        <a:pt x="1" y="16024"/>
                      </a:cubicBezTo>
                      <a:lnTo>
                        <a:pt x="1" y="17918"/>
                      </a:lnTo>
                      <a:cubicBezTo>
                        <a:pt x="1" y="18511"/>
                        <a:pt x="480" y="18991"/>
                        <a:pt x="1074" y="18991"/>
                      </a:cubicBezTo>
                      <a:lnTo>
                        <a:pt x="1348" y="18991"/>
                      </a:lnTo>
                      <a:cubicBezTo>
                        <a:pt x="1370" y="19927"/>
                        <a:pt x="2147" y="20703"/>
                        <a:pt x="3105" y="20703"/>
                      </a:cubicBezTo>
                      <a:lnTo>
                        <a:pt x="4726" y="20703"/>
                      </a:lnTo>
                      <a:cubicBezTo>
                        <a:pt x="5684" y="20703"/>
                        <a:pt x="6483" y="19904"/>
                        <a:pt x="6483" y="18922"/>
                      </a:cubicBezTo>
                      <a:cubicBezTo>
                        <a:pt x="6483" y="18397"/>
                        <a:pt x="6255" y="17918"/>
                        <a:pt x="5867" y="17598"/>
                      </a:cubicBezTo>
                      <a:lnTo>
                        <a:pt x="5867" y="16024"/>
                      </a:lnTo>
                      <a:cubicBezTo>
                        <a:pt x="5867" y="15932"/>
                        <a:pt x="5844" y="15841"/>
                        <a:pt x="5821" y="15750"/>
                      </a:cubicBezTo>
                      <a:cubicBezTo>
                        <a:pt x="6826" y="15453"/>
                        <a:pt x="7556" y="14517"/>
                        <a:pt x="7556" y="13421"/>
                      </a:cubicBezTo>
                      <a:cubicBezTo>
                        <a:pt x="7556" y="13148"/>
                        <a:pt x="7510" y="12874"/>
                        <a:pt x="7419" y="12623"/>
                      </a:cubicBezTo>
                      <a:cubicBezTo>
                        <a:pt x="7488" y="12508"/>
                        <a:pt x="7556" y="12394"/>
                        <a:pt x="7602" y="12257"/>
                      </a:cubicBezTo>
                      <a:lnTo>
                        <a:pt x="9200" y="12257"/>
                      </a:lnTo>
                      <a:cubicBezTo>
                        <a:pt x="10546" y="12257"/>
                        <a:pt x="11642" y="11162"/>
                        <a:pt x="11642" y="9815"/>
                      </a:cubicBezTo>
                      <a:cubicBezTo>
                        <a:pt x="11642" y="9610"/>
                        <a:pt x="11619" y="9427"/>
                        <a:pt x="11573" y="9244"/>
                      </a:cubicBezTo>
                      <a:cubicBezTo>
                        <a:pt x="12509" y="8742"/>
                        <a:pt x="13148" y="7738"/>
                        <a:pt x="13148" y="6620"/>
                      </a:cubicBezTo>
                      <a:cubicBezTo>
                        <a:pt x="13148" y="5410"/>
                        <a:pt x="12418" y="4360"/>
                        <a:pt x="11391" y="3903"/>
                      </a:cubicBezTo>
                      <a:cubicBezTo>
                        <a:pt x="11710" y="3492"/>
                        <a:pt x="11893" y="2990"/>
                        <a:pt x="11893" y="2442"/>
                      </a:cubicBezTo>
                      <a:cubicBezTo>
                        <a:pt x="11893" y="1096"/>
                        <a:pt x="10797" y="0"/>
                        <a:pt x="94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" name="Google Shape;229;p25"/>
              <p:cNvSpPr/>
              <p:nvPr/>
            </p:nvSpPr>
            <p:spPr>
              <a:xfrm>
                <a:off x="7521100" y="1650900"/>
                <a:ext cx="117750" cy="57600"/>
              </a:xfrm>
              <a:custGeom>
                <a:rect b="b" l="l" r="r" t="t"/>
                <a:pathLst>
                  <a:path extrusionOk="0" h="2304" w="4710">
                    <a:moveTo>
                      <a:pt x="3901" y="1"/>
                    </a:moveTo>
                    <a:cubicBezTo>
                      <a:pt x="3640" y="1"/>
                      <a:pt x="3309" y="104"/>
                      <a:pt x="2922" y="341"/>
                    </a:cubicBezTo>
                    <a:cubicBezTo>
                      <a:pt x="2585" y="541"/>
                      <a:pt x="2305" y="602"/>
                      <a:pt x="2063" y="602"/>
                    </a:cubicBezTo>
                    <a:cubicBezTo>
                      <a:pt x="1680" y="602"/>
                      <a:pt x="1392" y="448"/>
                      <a:pt x="1115" y="448"/>
                    </a:cubicBezTo>
                    <a:cubicBezTo>
                      <a:pt x="929" y="448"/>
                      <a:pt x="749" y="518"/>
                      <a:pt x="548" y="752"/>
                    </a:cubicBezTo>
                    <a:cubicBezTo>
                      <a:pt x="183" y="1185"/>
                      <a:pt x="1" y="2304"/>
                      <a:pt x="1576" y="2304"/>
                    </a:cubicBezTo>
                    <a:cubicBezTo>
                      <a:pt x="3128" y="2304"/>
                      <a:pt x="4155" y="2212"/>
                      <a:pt x="4474" y="1185"/>
                    </a:cubicBezTo>
                    <a:cubicBezTo>
                      <a:pt x="4709" y="496"/>
                      <a:pt x="4471" y="1"/>
                      <a:pt x="39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7648800" y="1662825"/>
                <a:ext cx="222700" cy="66975"/>
              </a:xfrm>
              <a:custGeom>
                <a:rect b="b" l="l" r="r" t="t"/>
                <a:pathLst>
                  <a:path extrusionOk="0" h="2679" w="8908">
                    <a:moveTo>
                      <a:pt x="3703" y="1"/>
                    </a:moveTo>
                    <a:cubicBezTo>
                      <a:pt x="2425" y="297"/>
                      <a:pt x="827" y="526"/>
                      <a:pt x="348" y="1393"/>
                    </a:cubicBezTo>
                    <a:cubicBezTo>
                      <a:pt x="3" y="2017"/>
                      <a:pt x="1" y="2558"/>
                      <a:pt x="570" y="2558"/>
                    </a:cubicBezTo>
                    <a:cubicBezTo>
                      <a:pt x="792" y="2558"/>
                      <a:pt x="1102" y="2475"/>
                      <a:pt x="1512" y="2283"/>
                    </a:cubicBezTo>
                    <a:cubicBezTo>
                      <a:pt x="2528" y="1823"/>
                      <a:pt x="3378" y="1186"/>
                      <a:pt x="4070" y="1186"/>
                    </a:cubicBezTo>
                    <a:cubicBezTo>
                      <a:pt x="4374" y="1186"/>
                      <a:pt x="4647" y="1308"/>
                      <a:pt x="4890" y="1621"/>
                    </a:cubicBezTo>
                    <a:cubicBezTo>
                      <a:pt x="5450" y="2346"/>
                      <a:pt x="5951" y="2679"/>
                      <a:pt x="6487" y="2679"/>
                    </a:cubicBezTo>
                    <a:cubicBezTo>
                      <a:pt x="6693" y="2679"/>
                      <a:pt x="6905" y="2629"/>
                      <a:pt x="7127" y="2534"/>
                    </a:cubicBezTo>
                    <a:cubicBezTo>
                      <a:pt x="7606" y="2306"/>
                      <a:pt x="8497" y="1781"/>
                      <a:pt x="8907" y="1233"/>
                    </a:cubicBezTo>
                    <a:cubicBezTo>
                      <a:pt x="7218" y="708"/>
                      <a:pt x="5484" y="297"/>
                      <a:pt x="3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6975300" y="1158825"/>
                <a:ext cx="106725" cy="509600"/>
              </a:xfrm>
              <a:custGeom>
                <a:rect b="b" l="l" r="r" t="t"/>
                <a:pathLst>
                  <a:path extrusionOk="0" h="20384" w="4269">
                    <a:moveTo>
                      <a:pt x="617" y="0"/>
                    </a:moveTo>
                    <a:lnTo>
                      <a:pt x="0" y="20383"/>
                    </a:lnTo>
                    <a:lnTo>
                      <a:pt x="4269" y="20383"/>
                    </a:lnTo>
                    <a:lnTo>
                      <a:pt x="37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6801825" y="1158825"/>
                <a:ext cx="106725" cy="509600"/>
              </a:xfrm>
              <a:custGeom>
                <a:rect b="b" l="l" r="r" t="t"/>
                <a:pathLst>
                  <a:path extrusionOk="0" h="20384" w="4269">
                    <a:moveTo>
                      <a:pt x="617" y="0"/>
                    </a:moveTo>
                    <a:lnTo>
                      <a:pt x="0" y="20383"/>
                    </a:lnTo>
                    <a:lnTo>
                      <a:pt x="4269" y="20383"/>
                    </a:lnTo>
                    <a:lnTo>
                      <a:pt x="37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6807525" y="1147400"/>
                <a:ext cx="95325" cy="28000"/>
              </a:xfrm>
              <a:custGeom>
                <a:rect b="b" l="l" r="r" t="t"/>
                <a:pathLst>
                  <a:path extrusionOk="0" h="1120" w="3813">
                    <a:moveTo>
                      <a:pt x="1" y="1"/>
                    </a:moveTo>
                    <a:lnTo>
                      <a:pt x="1" y="1119"/>
                    </a:lnTo>
                    <a:lnTo>
                      <a:pt x="3812" y="1119"/>
                    </a:lnTo>
                    <a:lnTo>
                      <a:pt x="38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6981000" y="1147400"/>
                <a:ext cx="95900" cy="28000"/>
              </a:xfrm>
              <a:custGeom>
                <a:rect b="b" l="l" r="r" t="t"/>
                <a:pathLst>
                  <a:path extrusionOk="0" h="1120" w="3836">
                    <a:moveTo>
                      <a:pt x="1" y="1"/>
                    </a:moveTo>
                    <a:lnTo>
                      <a:pt x="1" y="1119"/>
                    </a:lnTo>
                    <a:lnTo>
                      <a:pt x="3835" y="1119"/>
                    </a:lnTo>
                    <a:lnTo>
                      <a:pt x="38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7357050" y="1158825"/>
                <a:ext cx="591200" cy="517025"/>
              </a:xfrm>
              <a:custGeom>
                <a:rect b="b" l="l" r="r" t="t"/>
                <a:pathLst>
                  <a:path extrusionOk="0" h="20681" w="23648">
                    <a:moveTo>
                      <a:pt x="8149" y="0"/>
                    </a:moveTo>
                    <a:lnTo>
                      <a:pt x="0" y="3675"/>
                    </a:lnTo>
                    <a:lnTo>
                      <a:pt x="0" y="20612"/>
                    </a:lnTo>
                    <a:lnTo>
                      <a:pt x="8149" y="20680"/>
                    </a:lnTo>
                    <a:lnTo>
                      <a:pt x="8149" y="20612"/>
                    </a:lnTo>
                    <a:lnTo>
                      <a:pt x="15910" y="20680"/>
                    </a:lnTo>
                    <a:lnTo>
                      <a:pt x="15910" y="20612"/>
                    </a:lnTo>
                    <a:lnTo>
                      <a:pt x="23647" y="20680"/>
                    </a:lnTo>
                    <a:lnTo>
                      <a:pt x="23647" y="0"/>
                    </a:lnTo>
                    <a:lnTo>
                      <a:pt x="15910" y="3493"/>
                    </a:lnTo>
                    <a:lnTo>
                      <a:pt x="15910" y="0"/>
                    </a:lnTo>
                    <a:lnTo>
                      <a:pt x="8149" y="3493"/>
                    </a:lnTo>
                    <a:lnTo>
                      <a:pt x="81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217250" y="1332300"/>
                <a:ext cx="792625" cy="346400"/>
              </a:xfrm>
              <a:custGeom>
                <a:rect b="b" l="l" r="r" t="t"/>
                <a:pathLst>
                  <a:path extrusionOk="0" h="13856" w="31705">
                    <a:moveTo>
                      <a:pt x="0" y="0"/>
                    </a:moveTo>
                    <a:lnTo>
                      <a:pt x="0" y="13855"/>
                    </a:lnTo>
                    <a:lnTo>
                      <a:pt x="31705" y="13855"/>
                    </a:lnTo>
                    <a:lnTo>
                      <a:pt x="31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6732775" y="1603738"/>
                <a:ext cx="1359850" cy="127275"/>
              </a:xfrm>
              <a:custGeom>
                <a:rect b="b" l="l" r="r" t="t"/>
                <a:pathLst>
                  <a:path extrusionOk="0" h="5091" w="54394">
                    <a:moveTo>
                      <a:pt x="1" y="0"/>
                    </a:moveTo>
                    <a:lnTo>
                      <a:pt x="1" y="5090"/>
                    </a:lnTo>
                    <a:lnTo>
                      <a:pt x="54393" y="5090"/>
                    </a:lnTo>
                    <a:lnTo>
                      <a:pt x="543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7321100" y="1412750"/>
                <a:ext cx="92475" cy="92475"/>
              </a:xfrm>
              <a:custGeom>
                <a:rect b="b" l="l" r="r" t="t"/>
                <a:pathLst>
                  <a:path extrusionOk="0" h="3699" w="3699">
                    <a:moveTo>
                      <a:pt x="0" y="1"/>
                    </a:moveTo>
                    <a:lnTo>
                      <a:pt x="0" y="3698"/>
                    </a:lnTo>
                    <a:lnTo>
                      <a:pt x="3698" y="3698"/>
                    </a:lnTo>
                    <a:lnTo>
                      <a:pt x="36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7459750" y="1412750"/>
                <a:ext cx="92475" cy="92475"/>
              </a:xfrm>
              <a:custGeom>
                <a:rect b="b" l="l" r="r" t="t"/>
                <a:pathLst>
                  <a:path extrusionOk="0" h="3699" w="3699">
                    <a:moveTo>
                      <a:pt x="1" y="1"/>
                    </a:moveTo>
                    <a:lnTo>
                      <a:pt x="1" y="3698"/>
                    </a:lnTo>
                    <a:lnTo>
                      <a:pt x="3699" y="3698"/>
                    </a:lnTo>
                    <a:lnTo>
                      <a:pt x="36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7598425" y="1412750"/>
                <a:ext cx="92475" cy="92475"/>
              </a:xfrm>
              <a:custGeom>
                <a:rect b="b" l="l" r="r" t="t"/>
                <a:pathLst>
                  <a:path extrusionOk="0" h="3699" w="3699">
                    <a:moveTo>
                      <a:pt x="1" y="1"/>
                    </a:moveTo>
                    <a:lnTo>
                      <a:pt x="1" y="3698"/>
                    </a:lnTo>
                    <a:lnTo>
                      <a:pt x="3698" y="3698"/>
                    </a:lnTo>
                    <a:lnTo>
                      <a:pt x="36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7737100" y="1412750"/>
                <a:ext cx="92450" cy="92475"/>
              </a:xfrm>
              <a:custGeom>
                <a:rect b="b" l="l" r="r" t="t"/>
                <a:pathLst>
                  <a:path extrusionOk="0" h="3699" w="3698">
                    <a:moveTo>
                      <a:pt x="0" y="1"/>
                    </a:moveTo>
                    <a:lnTo>
                      <a:pt x="0" y="3698"/>
                    </a:lnTo>
                    <a:lnTo>
                      <a:pt x="3698" y="3698"/>
                    </a:lnTo>
                    <a:lnTo>
                      <a:pt x="36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7875750" y="1412750"/>
                <a:ext cx="91900" cy="92475"/>
              </a:xfrm>
              <a:custGeom>
                <a:rect b="b" l="l" r="r" t="t"/>
                <a:pathLst>
                  <a:path extrusionOk="0" h="3699" w="3676">
                    <a:moveTo>
                      <a:pt x="1" y="1"/>
                    </a:moveTo>
                    <a:lnTo>
                      <a:pt x="1" y="3698"/>
                    </a:lnTo>
                    <a:lnTo>
                      <a:pt x="3675" y="3698"/>
                    </a:lnTo>
                    <a:lnTo>
                      <a:pt x="36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" name="Google Shape;243;p25"/>
            <p:cNvSpPr/>
            <p:nvPr/>
          </p:nvSpPr>
          <p:spPr>
            <a:xfrm>
              <a:off x="7957368" y="3887432"/>
              <a:ext cx="116015" cy="214876"/>
            </a:xfrm>
            <a:custGeom>
              <a:rect b="b" l="l" r="r" t="t"/>
              <a:pathLst>
                <a:path extrusionOk="0" h="8881" w="4795">
                  <a:moveTo>
                    <a:pt x="1918" y="1"/>
                  </a:moveTo>
                  <a:cubicBezTo>
                    <a:pt x="1393" y="1393"/>
                    <a:pt x="1" y="4224"/>
                    <a:pt x="1" y="6209"/>
                  </a:cubicBezTo>
                  <a:cubicBezTo>
                    <a:pt x="1" y="7807"/>
                    <a:pt x="1188" y="8880"/>
                    <a:pt x="2283" y="8880"/>
                  </a:cubicBezTo>
                  <a:cubicBezTo>
                    <a:pt x="3562" y="8880"/>
                    <a:pt x="4794" y="7625"/>
                    <a:pt x="4794" y="5981"/>
                  </a:cubicBezTo>
                  <a:cubicBezTo>
                    <a:pt x="4794" y="5753"/>
                    <a:pt x="4771" y="5525"/>
                    <a:pt x="4726" y="5296"/>
                  </a:cubicBezTo>
                  <a:cubicBezTo>
                    <a:pt x="4338" y="3425"/>
                    <a:pt x="2671" y="1781"/>
                    <a:pt x="1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8314782" y="3672584"/>
              <a:ext cx="115991" cy="214852"/>
            </a:xfrm>
            <a:custGeom>
              <a:rect b="b" l="l" r="r" t="t"/>
              <a:pathLst>
                <a:path extrusionOk="0" h="8880" w="4794">
                  <a:moveTo>
                    <a:pt x="1918" y="1"/>
                  </a:moveTo>
                  <a:cubicBezTo>
                    <a:pt x="1415" y="1393"/>
                    <a:pt x="0" y="4224"/>
                    <a:pt x="0" y="6209"/>
                  </a:cubicBezTo>
                  <a:cubicBezTo>
                    <a:pt x="0" y="7807"/>
                    <a:pt x="1187" y="8880"/>
                    <a:pt x="2283" y="8880"/>
                  </a:cubicBezTo>
                  <a:cubicBezTo>
                    <a:pt x="3561" y="8880"/>
                    <a:pt x="4794" y="7624"/>
                    <a:pt x="4794" y="5981"/>
                  </a:cubicBezTo>
                  <a:cubicBezTo>
                    <a:pt x="4794" y="5753"/>
                    <a:pt x="4771" y="5525"/>
                    <a:pt x="4725" y="5296"/>
                  </a:cubicBezTo>
                  <a:cubicBezTo>
                    <a:pt x="4360" y="3425"/>
                    <a:pt x="2671" y="1781"/>
                    <a:pt x="1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7401543" y="3397832"/>
              <a:ext cx="116015" cy="214876"/>
            </a:xfrm>
            <a:custGeom>
              <a:rect b="b" l="l" r="r" t="t"/>
              <a:pathLst>
                <a:path extrusionOk="0" h="8881" w="4795">
                  <a:moveTo>
                    <a:pt x="1918" y="1"/>
                  </a:moveTo>
                  <a:cubicBezTo>
                    <a:pt x="1393" y="1393"/>
                    <a:pt x="1" y="4224"/>
                    <a:pt x="1" y="6209"/>
                  </a:cubicBezTo>
                  <a:cubicBezTo>
                    <a:pt x="1" y="7807"/>
                    <a:pt x="1188" y="8880"/>
                    <a:pt x="2283" y="8880"/>
                  </a:cubicBezTo>
                  <a:cubicBezTo>
                    <a:pt x="3562" y="8880"/>
                    <a:pt x="4794" y="7625"/>
                    <a:pt x="4794" y="5981"/>
                  </a:cubicBezTo>
                  <a:cubicBezTo>
                    <a:pt x="4794" y="5753"/>
                    <a:pt x="4771" y="5525"/>
                    <a:pt x="4726" y="5296"/>
                  </a:cubicBezTo>
                  <a:cubicBezTo>
                    <a:pt x="4338" y="3425"/>
                    <a:pt x="2671" y="1781"/>
                    <a:pt x="1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636650" y="479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Algorithm: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4"/>
          <p:cNvSpPr txBox="1"/>
          <p:nvPr>
            <p:ph idx="4" type="subTitle"/>
          </p:nvPr>
        </p:nvSpPr>
        <p:spPr>
          <a:xfrm>
            <a:off x="1436750" y="1333684"/>
            <a:ext cx="23667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  <p:sp>
        <p:nvSpPr>
          <p:cNvPr id="420" name="Google Shape;420;p34"/>
          <p:cNvSpPr txBox="1"/>
          <p:nvPr>
            <p:ph idx="5" type="subTitle"/>
          </p:nvPr>
        </p:nvSpPr>
        <p:spPr>
          <a:xfrm>
            <a:off x="3771738" y="1364122"/>
            <a:ext cx="23667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421" name="Google Shape;421;p34"/>
          <p:cNvSpPr txBox="1"/>
          <p:nvPr>
            <p:ph idx="1" type="subTitle"/>
          </p:nvPr>
        </p:nvSpPr>
        <p:spPr>
          <a:xfrm>
            <a:off x="649900" y="2099950"/>
            <a:ext cx="23667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Continuously monitor the ultrasonic sensor for distance measurements.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obstacle is detected (distance reading falls below a predefined threshold)</a:t>
            </a:r>
            <a:endParaRPr/>
          </a:p>
        </p:txBody>
      </p:sp>
      <p:sp>
        <p:nvSpPr>
          <p:cNvPr id="422" name="Google Shape;422;p34"/>
          <p:cNvSpPr txBox="1"/>
          <p:nvPr>
            <p:ph idx="2" type="subTitle"/>
          </p:nvPr>
        </p:nvSpPr>
        <p:spPr>
          <a:xfrm>
            <a:off x="3016600" y="2099950"/>
            <a:ext cx="2682600" cy="24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both motors to halt the boat.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the direction of the obstacle (left, right, or front).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the </a:t>
            </a:r>
            <a:r>
              <a:rPr lang="en"/>
              <a:t>obstacles</a:t>
            </a:r>
            <a:r>
              <a:rPr lang="en"/>
              <a:t> direction, turn the boat left or right by adjusting the motor speeds.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clear from the obstacle, reorient the boat towards the next waypoint.</a:t>
            </a: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3016617" y="1287920"/>
            <a:ext cx="6855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34"/>
          <p:cNvGrpSpPr/>
          <p:nvPr/>
        </p:nvGrpSpPr>
        <p:grpSpPr>
          <a:xfrm>
            <a:off x="649905" y="1287920"/>
            <a:ext cx="685500" cy="576000"/>
            <a:chOff x="802305" y="1568270"/>
            <a:chExt cx="685500" cy="576000"/>
          </a:xfrm>
        </p:grpSpPr>
        <p:sp>
          <p:nvSpPr>
            <p:cNvPr id="425" name="Google Shape;425;p34"/>
            <p:cNvSpPr/>
            <p:nvPr/>
          </p:nvSpPr>
          <p:spPr>
            <a:xfrm>
              <a:off x="802305" y="1568270"/>
              <a:ext cx="685500" cy="57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34"/>
            <p:cNvGrpSpPr/>
            <p:nvPr/>
          </p:nvGrpSpPr>
          <p:grpSpPr>
            <a:xfrm>
              <a:off x="962031" y="1677862"/>
              <a:ext cx="366052" cy="356831"/>
              <a:chOff x="-31817400" y="3910025"/>
              <a:chExt cx="301675" cy="294075"/>
            </a:xfrm>
          </p:grpSpPr>
          <p:sp>
            <p:nvSpPr>
              <p:cNvPr id="427" name="Google Shape;427;p34"/>
              <p:cNvSpPr/>
              <p:nvPr/>
            </p:nvSpPr>
            <p:spPr>
              <a:xfrm>
                <a:off x="-31817400" y="3911550"/>
                <a:ext cx="301675" cy="292550"/>
              </a:xfrm>
              <a:custGeom>
                <a:rect b="b" l="l" r="r" t="t"/>
                <a:pathLst>
                  <a:path extrusionOk="0" h="11702" w="12067">
                    <a:moveTo>
                      <a:pt x="2558" y="0"/>
                    </a:moveTo>
                    <a:cubicBezTo>
                      <a:pt x="2357" y="0"/>
                      <a:pt x="2155" y="24"/>
                      <a:pt x="1954" y="70"/>
                    </a:cubicBezTo>
                    <a:cubicBezTo>
                      <a:pt x="1828" y="102"/>
                      <a:pt x="1733" y="196"/>
                      <a:pt x="1702" y="322"/>
                    </a:cubicBezTo>
                    <a:cubicBezTo>
                      <a:pt x="1670" y="448"/>
                      <a:pt x="1702" y="543"/>
                      <a:pt x="1796" y="637"/>
                    </a:cubicBezTo>
                    <a:lnTo>
                      <a:pt x="2679" y="1551"/>
                    </a:lnTo>
                    <a:cubicBezTo>
                      <a:pt x="2962" y="1803"/>
                      <a:pt x="2962" y="2244"/>
                      <a:pt x="2679" y="2528"/>
                    </a:cubicBezTo>
                    <a:cubicBezTo>
                      <a:pt x="2553" y="2669"/>
                      <a:pt x="2379" y="2740"/>
                      <a:pt x="2202" y="2740"/>
                    </a:cubicBezTo>
                    <a:cubicBezTo>
                      <a:pt x="2025" y="2740"/>
                      <a:pt x="1844" y="2669"/>
                      <a:pt x="1702" y="2528"/>
                    </a:cubicBezTo>
                    <a:lnTo>
                      <a:pt x="788" y="1614"/>
                    </a:lnTo>
                    <a:cubicBezTo>
                      <a:pt x="744" y="1569"/>
                      <a:pt x="668" y="1525"/>
                      <a:pt x="582" y="1525"/>
                    </a:cubicBezTo>
                    <a:cubicBezTo>
                      <a:pt x="547" y="1525"/>
                      <a:pt x="510" y="1532"/>
                      <a:pt x="473" y="1551"/>
                    </a:cubicBezTo>
                    <a:cubicBezTo>
                      <a:pt x="347" y="1582"/>
                      <a:pt x="284" y="1645"/>
                      <a:pt x="253" y="1771"/>
                    </a:cubicBezTo>
                    <a:cubicBezTo>
                      <a:pt x="1" y="2591"/>
                      <a:pt x="253" y="3473"/>
                      <a:pt x="883" y="4103"/>
                    </a:cubicBezTo>
                    <a:cubicBezTo>
                      <a:pt x="1366" y="4494"/>
                      <a:pt x="1932" y="4750"/>
                      <a:pt x="2619" y="4750"/>
                    </a:cubicBezTo>
                    <a:cubicBezTo>
                      <a:pt x="2874" y="4750"/>
                      <a:pt x="3145" y="4715"/>
                      <a:pt x="3435" y="4638"/>
                    </a:cubicBezTo>
                    <a:lnTo>
                      <a:pt x="7247" y="8482"/>
                    </a:lnTo>
                    <a:cubicBezTo>
                      <a:pt x="6963" y="9522"/>
                      <a:pt x="7215" y="10372"/>
                      <a:pt x="7814" y="10971"/>
                    </a:cubicBezTo>
                    <a:cubicBezTo>
                      <a:pt x="8291" y="11472"/>
                      <a:pt x="8895" y="11702"/>
                      <a:pt x="9516" y="11702"/>
                    </a:cubicBezTo>
                    <a:cubicBezTo>
                      <a:pt x="9714" y="11702"/>
                      <a:pt x="9915" y="11678"/>
                      <a:pt x="10114" y="11632"/>
                    </a:cubicBezTo>
                    <a:cubicBezTo>
                      <a:pt x="10240" y="11569"/>
                      <a:pt x="10334" y="11506"/>
                      <a:pt x="10366" y="11380"/>
                    </a:cubicBezTo>
                    <a:cubicBezTo>
                      <a:pt x="10397" y="11254"/>
                      <a:pt x="10366" y="11128"/>
                      <a:pt x="10271" y="11065"/>
                    </a:cubicBezTo>
                    <a:lnTo>
                      <a:pt x="9389" y="10152"/>
                    </a:lnTo>
                    <a:cubicBezTo>
                      <a:pt x="9106" y="9868"/>
                      <a:pt x="9106" y="9459"/>
                      <a:pt x="9389" y="9175"/>
                    </a:cubicBezTo>
                    <a:cubicBezTo>
                      <a:pt x="9515" y="9033"/>
                      <a:pt x="9688" y="8962"/>
                      <a:pt x="9866" y="8962"/>
                    </a:cubicBezTo>
                    <a:cubicBezTo>
                      <a:pt x="10043" y="8962"/>
                      <a:pt x="10224" y="9033"/>
                      <a:pt x="10366" y="9175"/>
                    </a:cubicBezTo>
                    <a:lnTo>
                      <a:pt x="11279" y="10089"/>
                    </a:lnTo>
                    <a:cubicBezTo>
                      <a:pt x="11326" y="10135"/>
                      <a:pt x="11405" y="10164"/>
                      <a:pt x="11494" y="10164"/>
                    </a:cubicBezTo>
                    <a:cubicBezTo>
                      <a:pt x="11527" y="10164"/>
                      <a:pt x="11561" y="10160"/>
                      <a:pt x="11594" y="10152"/>
                    </a:cubicBezTo>
                    <a:cubicBezTo>
                      <a:pt x="11720" y="10120"/>
                      <a:pt x="11783" y="10026"/>
                      <a:pt x="11815" y="9931"/>
                    </a:cubicBezTo>
                    <a:cubicBezTo>
                      <a:pt x="12067" y="9081"/>
                      <a:pt x="11815" y="8230"/>
                      <a:pt x="11185" y="7600"/>
                    </a:cubicBezTo>
                    <a:cubicBezTo>
                      <a:pt x="10778" y="7170"/>
                      <a:pt x="10224" y="6903"/>
                      <a:pt x="9537" y="6903"/>
                    </a:cubicBezTo>
                    <a:cubicBezTo>
                      <a:pt x="9266" y="6903"/>
                      <a:pt x="8975" y="6944"/>
                      <a:pt x="8665" y="7033"/>
                    </a:cubicBezTo>
                    <a:lnTo>
                      <a:pt x="4852" y="3221"/>
                    </a:lnTo>
                    <a:lnTo>
                      <a:pt x="4884" y="3032"/>
                    </a:lnTo>
                    <a:cubicBezTo>
                      <a:pt x="5136" y="2213"/>
                      <a:pt x="4884" y="1330"/>
                      <a:pt x="4254" y="700"/>
                    </a:cubicBezTo>
                    <a:cubicBezTo>
                      <a:pt x="3778" y="225"/>
                      <a:pt x="3177" y="0"/>
                      <a:pt x="2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-31816600" y="4062950"/>
                <a:ext cx="144150" cy="140600"/>
              </a:xfrm>
              <a:custGeom>
                <a:rect b="b" l="l" r="r" t="t"/>
                <a:pathLst>
                  <a:path extrusionOk="0" h="5624" w="5766">
                    <a:moveTo>
                      <a:pt x="4080" y="1504"/>
                    </a:moveTo>
                    <a:cubicBezTo>
                      <a:pt x="4167" y="1504"/>
                      <a:pt x="4253" y="1528"/>
                      <a:pt x="4316" y="1575"/>
                    </a:cubicBezTo>
                    <a:cubicBezTo>
                      <a:pt x="4442" y="1701"/>
                      <a:pt x="4442" y="1953"/>
                      <a:pt x="4316" y="2048"/>
                    </a:cubicBezTo>
                    <a:lnTo>
                      <a:pt x="2205" y="4159"/>
                    </a:lnTo>
                    <a:cubicBezTo>
                      <a:pt x="2158" y="4206"/>
                      <a:pt x="2072" y="4230"/>
                      <a:pt x="1985" y="4230"/>
                    </a:cubicBezTo>
                    <a:cubicBezTo>
                      <a:pt x="1898" y="4230"/>
                      <a:pt x="1812" y="4206"/>
                      <a:pt x="1764" y="4159"/>
                    </a:cubicBezTo>
                    <a:cubicBezTo>
                      <a:pt x="1638" y="4033"/>
                      <a:pt x="1638" y="3781"/>
                      <a:pt x="1764" y="3686"/>
                    </a:cubicBezTo>
                    <a:lnTo>
                      <a:pt x="3844" y="1575"/>
                    </a:lnTo>
                    <a:cubicBezTo>
                      <a:pt x="3907" y="1528"/>
                      <a:pt x="3993" y="1504"/>
                      <a:pt x="4080" y="1504"/>
                    </a:cubicBezTo>
                    <a:close/>
                    <a:moveTo>
                      <a:pt x="3844" y="0"/>
                    </a:moveTo>
                    <a:lnTo>
                      <a:pt x="567" y="3277"/>
                    </a:lnTo>
                    <a:cubicBezTo>
                      <a:pt x="0" y="3844"/>
                      <a:pt x="0" y="4694"/>
                      <a:pt x="567" y="5198"/>
                    </a:cubicBezTo>
                    <a:cubicBezTo>
                      <a:pt x="835" y="5482"/>
                      <a:pt x="1189" y="5624"/>
                      <a:pt x="1540" y="5624"/>
                    </a:cubicBezTo>
                    <a:cubicBezTo>
                      <a:pt x="1890" y="5624"/>
                      <a:pt x="2237" y="5482"/>
                      <a:pt x="2489" y="5198"/>
                    </a:cubicBezTo>
                    <a:lnTo>
                      <a:pt x="5766" y="1953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-31648050" y="3910025"/>
                <a:ext cx="129175" cy="127725"/>
              </a:xfrm>
              <a:custGeom>
                <a:rect b="b" l="l" r="r" t="t"/>
                <a:pathLst>
                  <a:path extrusionOk="0" h="5109" w="5167">
                    <a:moveTo>
                      <a:pt x="4249" y="1"/>
                    </a:moveTo>
                    <a:cubicBezTo>
                      <a:pt x="4179" y="1"/>
                      <a:pt x="4106" y="24"/>
                      <a:pt x="4033" y="68"/>
                    </a:cubicBezTo>
                    <a:lnTo>
                      <a:pt x="2206" y="1171"/>
                    </a:lnTo>
                    <a:cubicBezTo>
                      <a:pt x="2017" y="1265"/>
                      <a:pt x="1985" y="1549"/>
                      <a:pt x="2143" y="1706"/>
                    </a:cubicBezTo>
                    <a:lnTo>
                      <a:pt x="2300" y="1864"/>
                    </a:lnTo>
                    <a:lnTo>
                      <a:pt x="0" y="4164"/>
                    </a:lnTo>
                    <a:lnTo>
                      <a:pt x="945" y="5109"/>
                    </a:lnTo>
                    <a:lnTo>
                      <a:pt x="3245" y="2809"/>
                    </a:lnTo>
                    <a:lnTo>
                      <a:pt x="3434" y="2998"/>
                    </a:lnTo>
                    <a:cubicBezTo>
                      <a:pt x="3502" y="3066"/>
                      <a:pt x="3594" y="3099"/>
                      <a:pt x="3684" y="3099"/>
                    </a:cubicBezTo>
                    <a:cubicBezTo>
                      <a:pt x="3802" y="3099"/>
                      <a:pt x="3916" y="3042"/>
                      <a:pt x="3970" y="2935"/>
                    </a:cubicBezTo>
                    <a:lnTo>
                      <a:pt x="5073" y="1108"/>
                    </a:lnTo>
                    <a:cubicBezTo>
                      <a:pt x="5167" y="1013"/>
                      <a:pt x="5167" y="793"/>
                      <a:pt x="5041" y="698"/>
                    </a:cubicBezTo>
                    <a:lnTo>
                      <a:pt x="4474" y="100"/>
                    </a:lnTo>
                    <a:cubicBezTo>
                      <a:pt x="4406" y="32"/>
                      <a:pt x="4330" y="1"/>
                      <a:pt x="4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0" name="Google Shape;430;p34"/>
          <p:cNvGrpSpPr/>
          <p:nvPr/>
        </p:nvGrpSpPr>
        <p:grpSpPr>
          <a:xfrm>
            <a:off x="3189748" y="1406292"/>
            <a:ext cx="339253" cy="339253"/>
            <a:chOff x="2085525" y="4992125"/>
            <a:chExt cx="481825" cy="481825"/>
          </a:xfrm>
        </p:grpSpPr>
        <p:sp>
          <p:nvSpPr>
            <p:cNvPr id="431" name="Google Shape;431;p3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33" name="Google Shape;4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300" y="1690125"/>
            <a:ext cx="2852100" cy="22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600950" y="560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irst Attempt </a:t>
            </a:r>
            <a:r>
              <a:rPr lang="en"/>
              <a:t>Algorithm:</a:t>
            </a:r>
            <a:endParaRPr/>
          </a:p>
        </p:txBody>
      </p:sp>
      <p:sp>
        <p:nvSpPr>
          <p:cNvPr id="439" name="Google Shape;439;p35"/>
          <p:cNvSpPr txBox="1"/>
          <p:nvPr/>
        </p:nvSpPr>
        <p:spPr>
          <a:xfrm>
            <a:off x="3979700" y="1351800"/>
            <a:ext cx="4512000" cy="3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❖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This was the first attempt algorithm that we designed for the </a:t>
            </a: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“Lawn mower path” </a:t>
            </a: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movement.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❖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It uses the Ultrasonic sensor to detect the distance from obstacles and move accordingly.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❖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We have tested this in lab environment and it works as expected.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❖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Next step, would be to test in the real environment.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❖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We further modified it to the final algorithm after carrying out various tests in the real-life scenario.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40" name="Google Shape;4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00" y="1185475"/>
            <a:ext cx="3302758" cy="370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/>
          <p:nvPr>
            <p:ph type="title"/>
          </p:nvPr>
        </p:nvSpPr>
        <p:spPr>
          <a:xfrm>
            <a:off x="600950" y="560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Lawnmower Algorithm: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0" y="1351800"/>
            <a:ext cx="31623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450" y="3410500"/>
            <a:ext cx="50482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6"/>
          <p:cNvSpPr txBox="1"/>
          <p:nvPr/>
        </p:nvSpPr>
        <p:spPr>
          <a:xfrm>
            <a:off x="4202025" y="1351800"/>
            <a:ext cx="374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We updated the first attempt algorithm to i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nculcate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the data from ultrasonic sensor for object detection.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We also modified it to work better on lawnmower motion.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exact working is displayed in the images attached.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898375" y="394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Lawnmower Algorithm: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525" y="1132850"/>
            <a:ext cx="6937170" cy="37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 txBox="1"/>
          <p:nvPr>
            <p:ph type="title"/>
          </p:nvPr>
        </p:nvSpPr>
        <p:spPr>
          <a:xfrm>
            <a:off x="4052225" y="2366927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Snaps</a:t>
            </a:r>
            <a:endParaRPr/>
          </a:p>
        </p:txBody>
      </p:sp>
      <p:grpSp>
        <p:nvGrpSpPr>
          <p:cNvPr id="460" name="Google Shape;460;p38"/>
          <p:cNvGrpSpPr/>
          <p:nvPr/>
        </p:nvGrpSpPr>
        <p:grpSpPr>
          <a:xfrm>
            <a:off x="5946288" y="539507"/>
            <a:ext cx="2489529" cy="902598"/>
            <a:chOff x="4752049" y="2600413"/>
            <a:chExt cx="1840687" cy="667355"/>
          </a:xfrm>
        </p:grpSpPr>
        <p:sp>
          <p:nvSpPr>
            <p:cNvPr id="461" name="Google Shape;461;p38"/>
            <p:cNvSpPr/>
            <p:nvPr/>
          </p:nvSpPr>
          <p:spPr>
            <a:xfrm>
              <a:off x="5668947" y="2955340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4752049" y="2664042"/>
              <a:ext cx="158748" cy="4044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6381937" y="3214577"/>
              <a:ext cx="210799" cy="53191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5289674" y="2987241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5038404" y="2600413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8"/>
          <p:cNvGrpSpPr/>
          <p:nvPr/>
        </p:nvGrpSpPr>
        <p:grpSpPr>
          <a:xfrm>
            <a:off x="654100" y="1161452"/>
            <a:ext cx="3011110" cy="2914095"/>
            <a:chOff x="654100" y="1161452"/>
            <a:chExt cx="3011110" cy="2914095"/>
          </a:xfrm>
        </p:grpSpPr>
        <p:sp>
          <p:nvSpPr>
            <p:cNvPr id="468" name="Google Shape;468;p38"/>
            <p:cNvSpPr/>
            <p:nvPr/>
          </p:nvSpPr>
          <p:spPr>
            <a:xfrm>
              <a:off x="654100" y="1161452"/>
              <a:ext cx="2914142" cy="2914072"/>
            </a:xfrm>
            <a:custGeom>
              <a:rect b="b" l="l" r="r" t="t"/>
              <a:pathLst>
                <a:path extrusionOk="0" h="28122" w="28122">
                  <a:moveTo>
                    <a:pt x="14061" y="1"/>
                  </a:moveTo>
                  <a:cubicBezTo>
                    <a:pt x="6300" y="1"/>
                    <a:pt x="1" y="6278"/>
                    <a:pt x="1" y="14061"/>
                  </a:cubicBezTo>
                  <a:cubicBezTo>
                    <a:pt x="1" y="21822"/>
                    <a:pt x="6300" y="28122"/>
                    <a:pt x="14061" y="28122"/>
                  </a:cubicBezTo>
                  <a:cubicBezTo>
                    <a:pt x="21822" y="28122"/>
                    <a:pt x="28121" y="21822"/>
                    <a:pt x="28121" y="14061"/>
                  </a:cubicBezTo>
                  <a:cubicBezTo>
                    <a:pt x="28121" y="6278"/>
                    <a:pt x="21822" y="1"/>
                    <a:pt x="14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909533" y="3569352"/>
              <a:ext cx="2363064" cy="506196"/>
            </a:xfrm>
            <a:custGeom>
              <a:rect b="b" l="l" r="r" t="t"/>
              <a:pathLst>
                <a:path extrusionOk="0" h="4885" w="22804">
                  <a:moveTo>
                    <a:pt x="2443" y="0"/>
                  </a:moveTo>
                  <a:cubicBezTo>
                    <a:pt x="1096" y="0"/>
                    <a:pt x="1" y="1096"/>
                    <a:pt x="1" y="2442"/>
                  </a:cubicBezTo>
                  <a:cubicBezTo>
                    <a:pt x="1" y="3789"/>
                    <a:pt x="1096" y="4885"/>
                    <a:pt x="2443" y="4885"/>
                  </a:cubicBezTo>
                  <a:lnTo>
                    <a:pt x="20361" y="4885"/>
                  </a:lnTo>
                  <a:cubicBezTo>
                    <a:pt x="21708" y="4885"/>
                    <a:pt x="22803" y="3789"/>
                    <a:pt x="22803" y="2442"/>
                  </a:cubicBezTo>
                  <a:cubicBezTo>
                    <a:pt x="22803" y="1096"/>
                    <a:pt x="21708" y="0"/>
                    <a:pt x="20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415735" y="2949580"/>
              <a:ext cx="104143" cy="645879"/>
            </a:xfrm>
            <a:custGeom>
              <a:rect b="b" l="l" r="r" t="t"/>
              <a:pathLst>
                <a:path extrusionOk="0" h="6233" w="1005">
                  <a:moveTo>
                    <a:pt x="0" y="1"/>
                  </a:moveTo>
                  <a:lnTo>
                    <a:pt x="0" y="6232"/>
                  </a:lnTo>
                  <a:lnTo>
                    <a:pt x="1005" y="623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219368" y="2795906"/>
              <a:ext cx="496882" cy="236985"/>
            </a:xfrm>
            <a:custGeom>
              <a:rect b="b" l="l" r="r" t="t"/>
              <a:pathLst>
                <a:path extrusionOk="0" h="2287" w="4795">
                  <a:moveTo>
                    <a:pt x="868" y="0"/>
                  </a:moveTo>
                  <a:cubicBezTo>
                    <a:pt x="868" y="0"/>
                    <a:pt x="503" y="685"/>
                    <a:pt x="1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4" y="1528"/>
                    <a:pt x="1051" y="1233"/>
                    <a:pt x="1051" y="1233"/>
                  </a:cubicBezTo>
                  <a:lnTo>
                    <a:pt x="1051" y="1233"/>
                  </a:lnTo>
                  <a:cubicBezTo>
                    <a:pt x="1051" y="1233"/>
                    <a:pt x="891" y="1963"/>
                    <a:pt x="1644" y="2260"/>
                  </a:cubicBezTo>
                  <a:cubicBezTo>
                    <a:pt x="1704" y="2278"/>
                    <a:pt x="1762" y="2286"/>
                    <a:pt x="1819" y="2286"/>
                  </a:cubicBezTo>
                  <a:cubicBezTo>
                    <a:pt x="2047" y="2286"/>
                    <a:pt x="2251" y="2155"/>
                    <a:pt x="2398" y="2009"/>
                  </a:cubicBezTo>
                  <a:cubicBezTo>
                    <a:pt x="2544" y="2155"/>
                    <a:pt x="2748" y="2286"/>
                    <a:pt x="2976" y="2286"/>
                  </a:cubicBezTo>
                  <a:cubicBezTo>
                    <a:pt x="3033" y="2286"/>
                    <a:pt x="3091" y="2278"/>
                    <a:pt x="3151" y="2260"/>
                  </a:cubicBezTo>
                  <a:cubicBezTo>
                    <a:pt x="3904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1" y="1528"/>
                    <a:pt x="4600" y="1528"/>
                  </a:cubicBezTo>
                  <a:cubicBezTo>
                    <a:pt x="4665" y="1528"/>
                    <a:pt x="4730" y="1521"/>
                    <a:pt x="4794" y="1507"/>
                  </a:cubicBezTo>
                  <a:cubicBezTo>
                    <a:pt x="4315" y="685"/>
                    <a:pt x="3927" y="0"/>
                    <a:pt x="3927" y="0"/>
                  </a:cubicBezTo>
                  <a:lnTo>
                    <a:pt x="2398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2659842" y="2949580"/>
              <a:ext cx="101760" cy="645879"/>
            </a:xfrm>
            <a:custGeom>
              <a:rect b="b" l="l" r="r" t="t"/>
              <a:pathLst>
                <a:path extrusionOk="0" h="6233" w="982">
                  <a:moveTo>
                    <a:pt x="1" y="1"/>
                  </a:moveTo>
                  <a:lnTo>
                    <a:pt x="1" y="6232"/>
                  </a:lnTo>
                  <a:lnTo>
                    <a:pt x="982" y="623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2461195" y="2795906"/>
              <a:ext cx="499162" cy="236985"/>
            </a:xfrm>
            <a:custGeom>
              <a:rect b="b" l="l" r="r" t="t"/>
              <a:pathLst>
                <a:path extrusionOk="0" h="2287" w="4817">
                  <a:moveTo>
                    <a:pt x="868" y="0"/>
                  </a:moveTo>
                  <a:cubicBezTo>
                    <a:pt x="868" y="0"/>
                    <a:pt x="502" y="685"/>
                    <a:pt x="0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9" y="1528"/>
                    <a:pt x="1073" y="1233"/>
                    <a:pt x="1073" y="1233"/>
                  </a:cubicBezTo>
                  <a:lnTo>
                    <a:pt x="1073" y="1233"/>
                  </a:lnTo>
                  <a:cubicBezTo>
                    <a:pt x="1073" y="1233"/>
                    <a:pt x="890" y="1963"/>
                    <a:pt x="1666" y="2260"/>
                  </a:cubicBezTo>
                  <a:cubicBezTo>
                    <a:pt x="1721" y="2278"/>
                    <a:pt x="1776" y="2286"/>
                    <a:pt x="1830" y="2286"/>
                  </a:cubicBezTo>
                  <a:cubicBezTo>
                    <a:pt x="2046" y="2286"/>
                    <a:pt x="2251" y="2155"/>
                    <a:pt x="2397" y="2009"/>
                  </a:cubicBezTo>
                  <a:cubicBezTo>
                    <a:pt x="2561" y="2155"/>
                    <a:pt x="2769" y="2286"/>
                    <a:pt x="2986" y="2286"/>
                  </a:cubicBezTo>
                  <a:cubicBezTo>
                    <a:pt x="3041" y="2286"/>
                    <a:pt x="3095" y="2278"/>
                    <a:pt x="3150" y="2260"/>
                  </a:cubicBezTo>
                  <a:cubicBezTo>
                    <a:pt x="3926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0" y="1528"/>
                    <a:pt x="4614" y="1528"/>
                  </a:cubicBezTo>
                  <a:cubicBezTo>
                    <a:pt x="4681" y="1528"/>
                    <a:pt x="4749" y="1521"/>
                    <a:pt x="4816" y="1507"/>
                  </a:cubicBezTo>
                  <a:cubicBezTo>
                    <a:pt x="4314" y="685"/>
                    <a:pt x="3949" y="0"/>
                    <a:pt x="3949" y="0"/>
                  </a:cubicBezTo>
                  <a:lnTo>
                    <a:pt x="2397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677726" y="1414605"/>
              <a:ext cx="1159149" cy="416355"/>
            </a:xfrm>
            <a:custGeom>
              <a:rect b="b" l="l" r="r" t="t"/>
              <a:pathLst>
                <a:path extrusionOk="0" h="4018" w="11186">
                  <a:moveTo>
                    <a:pt x="5433" y="0"/>
                  </a:moveTo>
                  <a:cubicBezTo>
                    <a:pt x="4383" y="0"/>
                    <a:pt x="3539" y="753"/>
                    <a:pt x="3379" y="1735"/>
                  </a:cubicBezTo>
                  <a:cubicBezTo>
                    <a:pt x="3196" y="1667"/>
                    <a:pt x="2991" y="1621"/>
                    <a:pt x="2763" y="1621"/>
                  </a:cubicBezTo>
                  <a:cubicBezTo>
                    <a:pt x="2010" y="1621"/>
                    <a:pt x="1370" y="2169"/>
                    <a:pt x="1233" y="2899"/>
                  </a:cubicBezTo>
                  <a:cubicBezTo>
                    <a:pt x="1165" y="2876"/>
                    <a:pt x="1097" y="2876"/>
                    <a:pt x="1028" y="2876"/>
                  </a:cubicBezTo>
                  <a:cubicBezTo>
                    <a:pt x="457" y="2876"/>
                    <a:pt x="1" y="3333"/>
                    <a:pt x="1" y="3903"/>
                  </a:cubicBezTo>
                  <a:cubicBezTo>
                    <a:pt x="1" y="3949"/>
                    <a:pt x="1" y="3972"/>
                    <a:pt x="24" y="4018"/>
                  </a:cubicBezTo>
                  <a:lnTo>
                    <a:pt x="11185" y="4018"/>
                  </a:lnTo>
                  <a:cubicBezTo>
                    <a:pt x="11185" y="3972"/>
                    <a:pt x="11185" y="3949"/>
                    <a:pt x="11185" y="3903"/>
                  </a:cubicBezTo>
                  <a:cubicBezTo>
                    <a:pt x="11185" y="3333"/>
                    <a:pt x="10729" y="2876"/>
                    <a:pt x="10158" y="2876"/>
                  </a:cubicBezTo>
                  <a:cubicBezTo>
                    <a:pt x="10067" y="2876"/>
                    <a:pt x="9976" y="2876"/>
                    <a:pt x="9884" y="2899"/>
                  </a:cubicBezTo>
                  <a:cubicBezTo>
                    <a:pt x="9816" y="2100"/>
                    <a:pt x="9154" y="1461"/>
                    <a:pt x="8332" y="1461"/>
                  </a:cubicBezTo>
                  <a:cubicBezTo>
                    <a:pt x="8013" y="1461"/>
                    <a:pt x="7739" y="1552"/>
                    <a:pt x="7488" y="1712"/>
                  </a:cubicBezTo>
                  <a:cubicBezTo>
                    <a:pt x="7305" y="731"/>
                    <a:pt x="6460" y="0"/>
                    <a:pt x="5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2782843" y="2022460"/>
              <a:ext cx="882367" cy="319365"/>
            </a:xfrm>
            <a:custGeom>
              <a:rect b="b" l="l" r="r" t="t"/>
              <a:pathLst>
                <a:path extrusionOk="0" h="3082" w="8515">
                  <a:moveTo>
                    <a:pt x="4132" y="0"/>
                  </a:moveTo>
                  <a:cubicBezTo>
                    <a:pt x="3356" y="0"/>
                    <a:pt x="2694" y="594"/>
                    <a:pt x="2580" y="1347"/>
                  </a:cubicBezTo>
                  <a:cubicBezTo>
                    <a:pt x="2420" y="1279"/>
                    <a:pt x="2283" y="1256"/>
                    <a:pt x="2100" y="1256"/>
                  </a:cubicBezTo>
                  <a:cubicBezTo>
                    <a:pt x="1530" y="1256"/>
                    <a:pt x="1050" y="1667"/>
                    <a:pt x="936" y="2214"/>
                  </a:cubicBezTo>
                  <a:cubicBezTo>
                    <a:pt x="891" y="2214"/>
                    <a:pt x="845" y="2192"/>
                    <a:pt x="799" y="2192"/>
                  </a:cubicBezTo>
                  <a:cubicBezTo>
                    <a:pt x="366" y="2192"/>
                    <a:pt x="0" y="2557"/>
                    <a:pt x="0" y="2990"/>
                  </a:cubicBezTo>
                  <a:cubicBezTo>
                    <a:pt x="0" y="3013"/>
                    <a:pt x="23" y="3036"/>
                    <a:pt x="23" y="3082"/>
                  </a:cubicBezTo>
                  <a:lnTo>
                    <a:pt x="8514" y="3082"/>
                  </a:lnTo>
                  <a:cubicBezTo>
                    <a:pt x="8514" y="3036"/>
                    <a:pt x="8514" y="3013"/>
                    <a:pt x="8514" y="2990"/>
                  </a:cubicBezTo>
                  <a:cubicBezTo>
                    <a:pt x="8514" y="2557"/>
                    <a:pt x="8149" y="2192"/>
                    <a:pt x="7738" y="2192"/>
                  </a:cubicBezTo>
                  <a:cubicBezTo>
                    <a:pt x="7647" y="2192"/>
                    <a:pt x="7578" y="2214"/>
                    <a:pt x="7510" y="2237"/>
                  </a:cubicBezTo>
                  <a:cubicBezTo>
                    <a:pt x="7464" y="1621"/>
                    <a:pt x="6962" y="1142"/>
                    <a:pt x="6346" y="1142"/>
                  </a:cubicBezTo>
                  <a:cubicBezTo>
                    <a:pt x="6095" y="1142"/>
                    <a:pt x="5889" y="1210"/>
                    <a:pt x="5707" y="1324"/>
                  </a:cubicBezTo>
                  <a:cubicBezTo>
                    <a:pt x="5570" y="571"/>
                    <a:pt x="4931" y="0"/>
                    <a:pt x="4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2314568" y="1490250"/>
              <a:ext cx="413982" cy="414076"/>
            </a:xfrm>
            <a:custGeom>
              <a:rect b="b" l="l" r="r" t="t"/>
              <a:pathLst>
                <a:path extrusionOk="0" h="3996" w="3995">
                  <a:moveTo>
                    <a:pt x="2009" y="1"/>
                  </a:moveTo>
                  <a:cubicBezTo>
                    <a:pt x="890" y="1"/>
                    <a:pt x="0" y="891"/>
                    <a:pt x="0" y="2009"/>
                  </a:cubicBezTo>
                  <a:cubicBezTo>
                    <a:pt x="0" y="3105"/>
                    <a:pt x="890" y="3995"/>
                    <a:pt x="2009" y="3995"/>
                  </a:cubicBezTo>
                  <a:cubicBezTo>
                    <a:pt x="3104" y="3995"/>
                    <a:pt x="3994" y="3105"/>
                    <a:pt x="3994" y="2009"/>
                  </a:cubicBezTo>
                  <a:cubicBezTo>
                    <a:pt x="3994" y="891"/>
                    <a:pt x="3104" y="1"/>
                    <a:pt x="2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909533" y="3569352"/>
              <a:ext cx="2363064" cy="222374"/>
            </a:xfrm>
            <a:custGeom>
              <a:rect b="b" l="l" r="r" t="t"/>
              <a:pathLst>
                <a:path extrusionOk="0" h="2146" w="22804">
                  <a:moveTo>
                    <a:pt x="1462" y="0"/>
                  </a:moveTo>
                  <a:cubicBezTo>
                    <a:pt x="663" y="0"/>
                    <a:pt x="1" y="662"/>
                    <a:pt x="1" y="1461"/>
                  </a:cubicBezTo>
                  <a:lnTo>
                    <a:pt x="1" y="2146"/>
                  </a:lnTo>
                  <a:lnTo>
                    <a:pt x="22803" y="2146"/>
                  </a:lnTo>
                  <a:lnTo>
                    <a:pt x="22803" y="1461"/>
                  </a:lnTo>
                  <a:cubicBezTo>
                    <a:pt x="22803" y="662"/>
                    <a:pt x="22141" y="0"/>
                    <a:pt x="2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018825" y="2698914"/>
              <a:ext cx="144453" cy="889392"/>
            </a:xfrm>
            <a:custGeom>
              <a:rect b="b" l="l" r="r" t="t"/>
              <a:pathLst>
                <a:path extrusionOk="0" h="8583" w="1394">
                  <a:moveTo>
                    <a:pt x="1" y="0"/>
                  </a:moveTo>
                  <a:lnTo>
                    <a:pt x="1" y="8583"/>
                  </a:lnTo>
                  <a:lnTo>
                    <a:pt x="1393" y="8583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749196" y="2488351"/>
              <a:ext cx="683718" cy="326100"/>
            </a:xfrm>
            <a:custGeom>
              <a:rect b="b" l="l" r="r" t="t"/>
              <a:pathLst>
                <a:path extrusionOk="0" h="3147" w="6598">
                  <a:moveTo>
                    <a:pt x="1188" y="1"/>
                  </a:moveTo>
                  <a:cubicBezTo>
                    <a:pt x="1188" y="1"/>
                    <a:pt x="686" y="937"/>
                    <a:pt x="1" y="2078"/>
                  </a:cubicBezTo>
                  <a:cubicBezTo>
                    <a:pt x="85" y="2098"/>
                    <a:pt x="170" y="2106"/>
                    <a:pt x="255" y="2106"/>
                  </a:cubicBezTo>
                  <a:cubicBezTo>
                    <a:pt x="859" y="2106"/>
                    <a:pt x="1439" y="1667"/>
                    <a:pt x="1439" y="1667"/>
                  </a:cubicBezTo>
                  <a:lnTo>
                    <a:pt x="1439" y="1667"/>
                  </a:lnTo>
                  <a:cubicBezTo>
                    <a:pt x="1439" y="1667"/>
                    <a:pt x="1211" y="2694"/>
                    <a:pt x="2260" y="3105"/>
                  </a:cubicBezTo>
                  <a:cubicBezTo>
                    <a:pt x="2341" y="3134"/>
                    <a:pt x="2422" y="3146"/>
                    <a:pt x="2501" y="3146"/>
                  </a:cubicBezTo>
                  <a:cubicBezTo>
                    <a:pt x="2804" y="3146"/>
                    <a:pt x="3089" y="2962"/>
                    <a:pt x="3288" y="2763"/>
                  </a:cubicBezTo>
                  <a:cubicBezTo>
                    <a:pt x="3505" y="2962"/>
                    <a:pt x="3793" y="3146"/>
                    <a:pt x="4097" y="3146"/>
                  </a:cubicBezTo>
                  <a:cubicBezTo>
                    <a:pt x="4176" y="3146"/>
                    <a:pt x="4257" y="3134"/>
                    <a:pt x="4338" y="3105"/>
                  </a:cubicBezTo>
                  <a:cubicBezTo>
                    <a:pt x="5388" y="2694"/>
                    <a:pt x="5136" y="1667"/>
                    <a:pt x="5136" y="1667"/>
                  </a:cubicBezTo>
                  <a:lnTo>
                    <a:pt x="5136" y="1667"/>
                  </a:lnTo>
                  <a:cubicBezTo>
                    <a:pt x="5137" y="1667"/>
                    <a:pt x="5734" y="2106"/>
                    <a:pt x="6342" y="2106"/>
                  </a:cubicBezTo>
                  <a:cubicBezTo>
                    <a:pt x="6428" y="2106"/>
                    <a:pt x="6513" y="2098"/>
                    <a:pt x="6597" y="2078"/>
                  </a:cubicBezTo>
                  <a:cubicBezTo>
                    <a:pt x="5913" y="937"/>
                    <a:pt x="5410" y="1"/>
                    <a:pt x="5410" y="1"/>
                  </a:cubicBezTo>
                  <a:lnTo>
                    <a:pt x="3288" y="32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678805" y="3448630"/>
              <a:ext cx="302792" cy="220094"/>
            </a:xfrm>
            <a:custGeom>
              <a:rect b="b" l="l" r="r" t="t"/>
              <a:pathLst>
                <a:path extrusionOk="0" h="2124" w="2922">
                  <a:moveTo>
                    <a:pt x="1803" y="1"/>
                  </a:moveTo>
                  <a:cubicBezTo>
                    <a:pt x="1712" y="1"/>
                    <a:pt x="1621" y="24"/>
                    <a:pt x="1552" y="69"/>
                  </a:cubicBezTo>
                  <a:cubicBezTo>
                    <a:pt x="1484" y="47"/>
                    <a:pt x="1415" y="24"/>
                    <a:pt x="1347" y="24"/>
                  </a:cubicBezTo>
                  <a:cubicBezTo>
                    <a:pt x="1164" y="24"/>
                    <a:pt x="1004" y="161"/>
                    <a:pt x="936" y="321"/>
                  </a:cubicBezTo>
                  <a:cubicBezTo>
                    <a:pt x="936" y="343"/>
                    <a:pt x="936" y="343"/>
                    <a:pt x="936" y="343"/>
                  </a:cubicBezTo>
                  <a:cubicBezTo>
                    <a:pt x="890" y="321"/>
                    <a:pt x="867" y="321"/>
                    <a:pt x="822" y="321"/>
                  </a:cubicBezTo>
                  <a:cubicBezTo>
                    <a:pt x="571" y="321"/>
                    <a:pt x="388" y="526"/>
                    <a:pt x="388" y="777"/>
                  </a:cubicBezTo>
                  <a:cubicBezTo>
                    <a:pt x="160" y="800"/>
                    <a:pt x="0" y="982"/>
                    <a:pt x="0" y="1211"/>
                  </a:cubicBezTo>
                  <a:cubicBezTo>
                    <a:pt x="0" y="1462"/>
                    <a:pt x="206" y="1667"/>
                    <a:pt x="457" y="1667"/>
                  </a:cubicBezTo>
                  <a:cubicBezTo>
                    <a:pt x="479" y="1667"/>
                    <a:pt x="502" y="1644"/>
                    <a:pt x="525" y="1644"/>
                  </a:cubicBezTo>
                  <a:cubicBezTo>
                    <a:pt x="525" y="1667"/>
                    <a:pt x="525" y="1667"/>
                    <a:pt x="525" y="1690"/>
                  </a:cubicBezTo>
                  <a:cubicBezTo>
                    <a:pt x="525" y="1941"/>
                    <a:pt x="731" y="2124"/>
                    <a:pt x="982" y="2124"/>
                  </a:cubicBezTo>
                  <a:cubicBezTo>
                    <a:pt x="1096" y="2124"/>
                    <a:pt x="1210" y="2078"/>
                    <a:pt x="1301" y="2010"/>
                  </a:cubicBezTo>
                  <a:lnTo>
                    <a:pt x="1644" y="2010"/>
                  </a:lnTo>
                  <a:cubicBezTo>
                    <a:pt x="1712" y="2055"/>
                    <a:pt x="1803" y="2101"/>
                    <a:pt x="1917" y="2101"/>
                  </a:cubicBezTo>
                  <a:cubicBezTo>
                    <a:pt x="2146" y="2101"/>
                    <a:pt x="2351" y="1918"/>
                    <a:pt x="2351" y="1690"/>
                  </a:cubicBezTo>
                  <a:lnTo>
                    <a:pt x="2488" y="1690"/>
                  </a:lnTo>
                  <a:cubicBezTo>
                    <a:pt x="2716" y="1690"/>
                    <a:pt x="2922" y="1507"/>
                    <a:pt x="2922" y="1256"/>
                  </a:cubicBezTo>
                  <a:cubicBezTo>
                    <a:pt x="2922" y="1051"/>
                    <a:pt x="2785" y="891"/>
                    <a:pt x="2602" y="823"/>
                  </a:cubicBezTo>
                  <a:cubicBezTo>
                    <a:pt x="2602" y="823"/>
                    <a:pt x="2602" y="800"/>
                    <a:pt x="2602" y="800"/>
                  </a:cubicBezTo>
                  <a:cubicBezTo>
                    <a:pt x="2602" y="572"/>
                    <a:pt x="2442" y="389"/>
                    <a:pt x="2237" y="366"/>
                  </a:cubicBezTo>
                  <a:cubicBezTo>
                    <a:pt x="2191" y="161"/>
                    <a:pt x="2009" y="1"/>
                    <a:pt x="1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1060927" y="3460547"/>
              <a:ext cx="302896" cy="219991"/>
            </a:xfrm>
            <a:custGeom>
              <a:rect b="b" l="l" r="r" t="t"/>
              <a:pathLst>
                <a:path extrusionOk="0" h="2123" w="2923">
                  <a:moveTo>
                    <a:pt x="1804" y="0"/>
                  </a:moveTo>
                  <a:cubicBezTo>
                    <a:pt x="1690" y="0"/>
                    <a:pt x="1621" y="23"/>
                    <a:pt x="1553" y="69"/>
                  </a:cubicBezTo>
                  <a:cubicBezTo>
                    <a:pt x="1484" y="46"/>
                    <a:pt x="1416" y="23"/>
                    <a:pt x="1347" y="23"/>
                  </a:cubicBezTo>
                  <a:cubicBezTo>
                    <a:pt x="1142" y="23"/>
                    <a:pt x="982" y="160"/>
                    <a:pt x="936" y="320"/>
                  </a:cubicBezTo>
                  <a:lnTo>
                    <a:pt x="822" y="320"/>
                  </a:lnTo>
                  <a:cubicBezTo>
                    <a:pt x="571" y="320"/>
                    <a:pt x="366" y="525"/>
                    <a:pt x="366" y="753"/>
                  </a:cubicBezTo>
                  <a:cubicBezTo>
                    <a:pt x="366" y="776"/>
                    <a:pt x="366" y="776"/>
                    <a:pt x="366" y="776"/>
                  </a:cubicBezTo>
                  <a:cubicBezTo>
                    <a:pt x="160" y="799"/>
                    <a:pt x="1" y="982"/>
                    <a:pt x="1" y="1210"/>
                  </a:cubicBezTo>
                  <a:cubicBezTo>
                    <a:pt x="1" y="1461"/>
                    <a:pt x="206" y="1644"/>
                    <a:pt x="434" y="1644"/>
                  </a:cubicBezTo>
                  <a:lnTo>
                    <a:pt x="526" y="1644"/>
                  </a:lnTo>
                  <a:cubicBezTo>
                    <a:pt x="526" y="1666"/>
                    <a:pt x="526" y="1666"/>
                    <a:pt x="526" y="1689"/>
                  </a:cubicBezTo>
                  <a:cubicBezTo>
                    <a:pt x="526" y="1917"/>
                    <a:pt x="731" y="2123"/>
                    <a:pt x="982" y="2123"/>
                  </a:cubicBezTo>
                  <a:cubicBezTo>
                    <a:pt x="1096" y="2123"/>
                    <a:pt x="1210" y="2077"/>
                    <a:pt x="1279" y="2009"/>
                  </a:cubicBezTo>
                  <a:lnTo>
                    <a:pt x="1621" y="2009"/>
                  </a:lnTo>
                  <a:cubicBezTo>
                    <a:pt x="1712" y="2054"/>
                    <a:pt x="1804" y="2100"/>
                    <a:pt x="1895" y="2100"/>
                  </a:cubicBezTo>
                  <a:cubicBezTo>
                    <a:pt x="2146" y="2100"/>
                    <a:pt x="2329" y="1917"/>
                    <a:pt x="2352" y="1666"/>
                  </a:cubicBezTo>
                  <a:cubicBezTo>
                    <a:pt x="2397" y="1689"/>
                    <a:pt x="2420" y="1689"/>
                    <a:pt x="2466" y="1689"/>
                  </a:cubicBezTo>
                  <a:cubicBezTo>
                    <a:pt x="2717" y="1689"/>
                    <a:pt x="2922" y="1507"/>
                    <a:pt x="2922" y="1256"/>
                  </a:cubicBezTo>
                  <a:cubicBezTo>
                    <a:pt x="2922" y="1050"/>
                    <a:pt x="2785" y="867"/>
                    <a:pt x="2603" y="822"/>
                  </a:cubicBezTo>
                  <a:cubicBezTo>
                    <a:pt x="2603" y="822"/>
                    <a:pt x="2603" y="799"/>
                    <a:pt x="2603" y="799"/>
                  </a:cubicBezTo>
                  <a:cubicBezTo>
                    <a:pt x="2603" y="571"/>
                    <a:pt x="2443" y="388"/>
                    <a:pt x="2237" y="342"/>
                  </a:cubicBezTo>
                  <a:cubicBezTo>
                    <a:pt x="2192" y="160"/>
                    <a:pt x="2009" y="0"/>
                    <a:pt x="1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682981" y="3384798"/>
              <a:ext cx="395122" cy="288692"/>
            </a:xfrm>
            <a:custGeom>
              <a:rect b="b" l="l" r="r" t="t"/>
              <a:pathLst>
                <a:path extrusionOk="0" h="2786" w="3813">
                  <a:moveTo>
                    <a:pt x="2329" y="1"/>
                  </a:moveTo>
                  <a:cubicBezTo>
                    <a:pt x="2215" y="1"/>
                    <a:pt x="2101" y="46"/>
                    <a:pt x="2009" y="92"/>
                  </a:cubicBezTo>
                  <a:cubicBezTo>
                    <a:pt x="1941" y="69"/>
                    <a:pt x="1850" y="46"/>
                    <a:pt x="1758" y="46"/>
                  </a:cubicBezTo>
                  <a:cubicBezTo>
                    <a:pt x="1507" y="46"/>
                    <a:pt x="1279" y="206"/>
                    <a:pt x="1210" y="434"/>
                  </a:cubicBezTo>
                  <a:cubicBezTo>
                    <a:pt x="1165" y="434"/>
                    <a:pt x="1119" y="412"/>
                    <a:pt x="1073" y="412"/>
                  </a:cubicBezTo>
                  <a:cubicBezTo>
                    <a:pt x="731" y="412"/>
                    <a:pt x="480" y="685"/>
                    <a:pt x="480" y="1005"/>
                  </a:cubicBezTo>
                  <a:cubicBezTo>
                    <a:pt x="206" y="1051"/>
                    <a:pt x="1" y="1302"/>
                    <a:pt x="1" y="1576"/>
                  </a:cubicBezTo>
                  <a:cubicBezTo>
                    <a:pt x="1" y="1895"/>
                    <a:pt x="252" y="2169"/>
                    <a:pt x="571" y="2169"/>
                  </a:cubicBezTo>
                  <a:cubicBezTo>
                    <a:pt x="617" y="2169"/>
                    <a:pt x="640" y="2169"/>
                    <a:pt x="685" y="2146"/>
                  </a:cubicBezTo>
                  <a:cubicBezTo>
                    <a:pt x="685" y="2169"/>
                    <a:pt x="685" y="2192"/>
                    <a:pt x="685" y="2192"/>
                  </a:cubicBezTo>
                  <a:cubicBezTo>
                    <a:pt x="685" y="2534"/>
                    <a:pt x="936" y="2785"/>
                    <a:pt x="1256" y="2785"/>
                  </a:cubicBezTo>
                  <a:cubicBezTo>
                    <a:pt x="1416" y="2785"/>
                    <a:pt x="1576" y="2717"/>
                    <a:pt x="1667" y="2626"/>
                  </a:cubicBezTo>
                  <a:cubicBezTo>
                    <a:pt x="1758" y="2626"/>
                    <a:pt x="1827" y="2648"/>
                    <a:pt x="1918" y="2648"/>
                  </a:cubicBezTo>
                  <a:cubicBezTo>
                    <a:pt x="1986" y="2648"/>
                    <a:pt x="2055" y="2626"/>
                    <a:pt x="2123" y="2626"/>
                  </a:cubicBezTo>
                  <a:cubicBezTo>
                    <a:pt x="2215" y="2694"/>
                    <a:pt x="2352" y="2740"/>
                    <a:pt x="2489" y="2740"/>
                  </a:cubicBezTo>
                  <a:cubicBezTo>
                    <a:pt x="2785" y="2740"/>
                    <a:pt x="3036" y="2511"/>
                    <a:pt x="3059" y="2192"/>
                  </a:cubicBezTo>
                  <a:cubicBezTo>
                    <a:pt x="3105" y="2215"/>
                    <a:pt x="3173" y="2215"/>
                    <a:pt x="3219" y="2215"/>
                  </a:cubicBezTo>
                  <a:cubicBezTo>
                    <a:pt x="3539" y="2215"/>
                    <a:pt x="3812" y="1964"/>
                    <a:pt x="3812" y="1644"/>
                  </a:cubicBezTo>
                  <a:cubicBezTo>
                    <a:pt x="3812" y="1370"/>
                    <a:pt x="3630" y="1142"/>
                    <a:pt x="3379" y="1073"/>
                  </a:cubicBezTo>
                  <a:cubicBezTo>
                    <a:pt x="3379" y="1073"/>
                    <a:pt x="3402" y="1051"/>
                    <a:pt x="3402" y="1028"/>
                  </a:cubicBezTo>
                  <a:cubicBezTo>
                    <a:pt x="3402" y="754"/>
                    <a:pt x="3173" y="503"/>
                    <a:pt x="2899" y="457"/>
                  </a:cubicBezTo>
                  <a:cubicBezTo>
                    <a:pt x="2854" y="206"/>
                    <a:pt x="2626" y="1"/>
                    <a:pt x="2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053881" y="2923570"/>
              <a:ext cx="827860" cy="382574"/>
            </a:xfrm>
            <a:custGeom>
              <a:rect b="b" l="l" r="r" t="t"/>
              <a:pathLst>
                <a:path extrusionOk="0" h="3692" w="7989">
                  <a:moveTo>
                    <a:pt x="2648" y="1"/>
                  </a:moveTo>
                  <a:lnTo>
                    <a:pt x="2648" y="1"/>
                  </a:lnTo>
                  <a:cubicBezTo>
                    <a:pt x="2648" y="1"/>
                    <a:pt x="2231" y="296"/>
                    <a:pt x="1792" y="296"/>
                  </a:cubicBezTo>
                  <a:cubicBezTo>
                    <a:pt x="1727" y="296"/>
                    <a:pt x="1662" y="289"/>
                    <a:pt x="1598" y="275"/>
                  </a:cubicBezTo>
                  <a:cubicBezTo>
                    <a:pt x="1119" y="1074"/>
                    <a:pt x="502" y="2009"/>
                    <a:pt x="0" y="2603"/>
                  </a:cubicBezTo>
                  <a:cubicBezTo>
                    <a:pt x="182" y="2804"/>
                    <a:pt x="404" y="2872"/>
                    <a:pt x="613" y="2872"/>
                  </a:cubicBezTo>
                  <a:cubicBezTo>
                    <a:pt x="901" y="2872"/>
                    <a:pt x="1163" y="2741"/>
                    <a:pt x="1256" y="2649"/>
                  </a:cubicBezTo>
                  <a:cubicBezTo>
                    <a:pt x="1302" y="3050"/>
                    <a:pt x="1724" y="3410"/>
                    <a:pt x="2148" y="3410"/>
                  </a:cubicBezTo>
                  <a:cubicBezTo>
                    <a:pt x="2351" y="3410"/>
                    <a:pt x="2554" y="3327"/>
                    <a:pt x="2716" y="3128"/>
                  </a:cubicBezTo>
                  <a:cubicBezTo>
                    <a:pt x="2827" y="3514"/>
                    <a:pt x="3153" y="3692"/>
                    <a:pt x="3465" y="3692"/>
                  </a:cubicBezTo>
                  <a:cubicBezTo>
                    <a:pt x="3670" y="3692"/>
                    <a:pt x="3868" y="3615"/>
                    <a:pt x="3995" y="3470"/>
                  </a:cubicBezTo>
                  <a:cubicBezTo>
                    <a:pt x="4121" y="3615"/>
                    <a:pt x="4319" y="3692"/>
                    <a:pt x="4524" y="3692"/>
                  </a:cubicBezTo>
                  <a:cubicBezTo>
                    <a:pt x="4836" y="3692"/>
                    <a:pt x="5163" y="3514"/>
                    <a:pt x="5273" y="3128"/>
                  </a:cubicBezTo>
                  <a:cubicBezTo>
                    <a:pt x="5435" y="3327"/>
                    <a:pt x="5638" y="3410"/>
                    <a:pt x="5841" y="3410"/>
                  </a:cubicBezTo>
                  <a:cubicBezTo>
                    <a:pt x="6265" y="3410"/>
                    <a:pt x="6687" y="3050"/>
                    <a:pt x="6734" y="2649"/>
                  </a:cubicBezTo>
                  <a:cubicBezTo>
                    <a:pt x="6826" y="2741"/>
                    <a:pt x="7088" y="2872"/>
                    <a:pt x="7377" y="2872"/>
                  </a:cubicBezTo>
                  <a:cubicBezTo>
                    <a:pt x="7585" y="2872"/>
                    <a:pt x="7807" y="2804"/>
                    <a:pt x="7989" y="2603"/>
                  </a:cubicBezTo>
                  <a:cubicBezTo>
                    <a:pt x="7487" y="2009"/>
                    <a:pt x="6893" y="1074"/>
                    <a:pt x="6391" y="275"/>
                  </a:cubicBezTo>
                  <a:cubicBezTo>
                    <a:pt x="6327" y="289"/>
                    <a:pt x="6262" y="296"/>
                    <a:pt x="6197" y="296"/>
                  </a:cubicBezTo>
                  <a:cubicBezTo>
                    <a:pt x="5758" y="296"/>
                    <a:pt x="5341" y="1"/>
                    <a:pt x="5341" y="1"/>
                  </a:cubicBezTo>
                  <a:lnTo>
                    <a:pt x="5341" y="1"/>
                  </a:lnTo>
                  <a:cubicBezTo>
                    <a:pt x="5341" y="1"/>
                    <a:pt x="5501" y="731"/>
                    <a:pt x="4748" y="1028"/>
                  </a:cubicBezTo>
                  <a:cubicBezTo>
                    <a:pt x="4688" y="1046"/>
                    <a:pt x="4630" y="1054"/>
                    <a:pt x="4573" y="1054"/>
                  </a:cubicBezTo>
                  <a:cubicBezTo>
                    <a:pt x="4345" y="1054"/>
                    <a:pt x="4141" y="923"/>
                    <a:pt x="3995" y="777"/>
                  </a:cubicBezTo>
                  <a:cubicBezTo>
                    <a:pt x="3848" y="923"/>
                    <a:pt x="3644" y="1054"/>
                    <a:pt x="3416" y="1054"/>
                  </a:cubicBezTo>
                  <a:cubicBezTo>
                    <a:pt x="3359" y="1054"/>
                    <a:pt x="3301" y="1046"/>
                    <a:pt x="3241" y="1028"/>
                  </a:cubicBezTo>
                  <a:cubicBezTo>
                    <a:pt x="2488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2297988" y="2923570"/>
              <a:ext cx="825580" cy="382574"/>
            </a:xfrm>
            <a:custGeom>
              <a:rect b="b" l="l" r="r" t="t"/>
              <a:pathLst>
                <a:path extrusionOk="0" h="3692" w="7967">
                  <a:moveTo>
                    <a:pt x="2648" y="1"/>
                  </a:moveTo>
                  <a:cubicBezTo>
                    <a:pt x="2648" y="1"/>
                    <a:pt x="2214" y="296"/>
                    <a:pt x="1770" y="296"/>
                  </a:cubicBezTo>
                  <a:cubicBezTo>
                    <a:pt x="1705" y="296"/>
                    <a:pt x="1640" y="289"/>
                    <a:pt x="1575" y="275"/>
                  </a:cubicBezTo>
                  <a:cubicBezTo>
                    <a:pt x="1096" y="1074"/>
                    <a:pt x="502" y="2009"/>
                    <a:pt x="0" y="2603"/>
                  </a:cubicBezTo>
                  <a:cubicBezTo>
                    <a:pt x="173" y="2804"/>
                    <a:pt x="393" y="2872"/>
                    <a:pt x="603" y="2872"/>
                  </a:cubicBezTo>
                  <a:cubicBezTo>
                    <a:pt x="893" y="2872"/>
                    <a:pt x="1163" y="2741"/>
                    <a:pt x="1256" y="2649"/>
                  </a:cubicBezTo>
                  <a:cubicBezTo>
                    <a:pt x="1287" y="3050"/>
                    <a:pt x="1704" y="3410"/>
                    <a:pt x="2133" y="3410"/>
                  </a:cubicBezTo>
                  <a:cubicBezTo>
                    <a:pt x="2338" y="3410"/>
                    <a:pt x="2547" y="3327"/>
                    <a:pt x="2716" y="3128"/>
                  </a:cubicBezTo>
                  <a:cubicBezTo>
                    <a:pt x="2827" y="3514"/>
                    <a:pt x="3153" y="3692"/>
                    <a:pt x="3460" y="3692"/>
                  </a:cubicBezTo>
                  <a:cubicBezTo>
                    <a:pt x="3661" y="3692"/>
                    <a:pt x="3854" y="3615"/>
                    <a:pt x="3972" y="3470"/>
                  </a:cubicBezTo>
                  <a:cubicBezTo>
                    <a:pt x="4098" y="3615"/>
                    <a:pt x="4297" y="3692"/>
                    <a:pt x="4501" y="3692"/>
                  </a:cubicBezTo>
                  <a:cubicBezTo>
                    <a:pt x="4813" y="3692"/>
                    <a:pt x="5140" y="3514"/>
                    <a:pt x="5250" y="3128"/>
                  </a:cubicBezTo>
                  <a:cubicBezTo>
                    <a:pt x="5413" y="3327"/>
                    <a:pt x="5616" y="3410"/>
                    <a:pt x="5818" y="3410"/>
                  </a:cubicBezTo>
                  <a:cubicBezTo>
                    <a:pt x="6242" y="3410"/>
                    <a:pt x="6665" y="3050"/>
                    <a:pt x="6711" y="2649"/>
                  </a:cubicBezTo>
                  <a:cubicBezTo>
                    <a:pt x="6804" y="2741"/>
                    <a:pt x="7066" y="2872"/>
                    <a:pt x="7354" y="2872"/>
                  </a:cubicBezTo>
                  <a:cubicBezTo>
                    <a:pt x="7562" y="2872"/>
                    <a:pt x="7784" y="2804"/>
                    <a:pt x="7966" y="2603"/>
                  </a:cubicBezTo>
                  <a:cubicBezTo>
                    <a:pt x="7464" y="2009"/>
                    <a:pt x="6871" y="1074"/>
                    <a:pt x="6391" y="275"/>
                  </a:cubicBezTo>
                  <a:cubicBezTo>
                    <a:pt x="6324" y="289"/>
                    <a:pt x="6256" y="296"/>
                    <a:pt x="6189" y="296"/>
                  </a:cubicBezTo>
                  <a:cubicBezTo>
                    <a:pt x="5735" y="296"/>
                    <a:pt x="5319" y="1"/>
                    <a:pt x="5319" y="1"/>
                  </a:cubicBezTo>
                  <a:lnTo>
                    <a:pt x="5319" y="1"/>
                  </a:lnTo>
                  <a:cubicBezTo>
                    <a:pt x="5319" y="1"/>
                    <a:pt x="5501" y="731"/>
                    <a:pt x="4725" y="1028"/>
                  </a:cubicBezTo>
                  <a:cubicBezTo>
                    <a:pt x="4670" y="1046"/>
                    <a:pt x="4616" y="1054"/>
                    <a:pt x="4561" y="1054"/>
                  </a:cubicBezTo>
                  <a:cubicBezTo>
                    <a:pt x="4344" y="1054"/>
                    <a:pt x="4136" y="923"/>
                    <a:pt x="3972" y="777"/>
                  </a:cubicBezTo>
                  <a:cubicBezTo>
                    <a:pt x="3826" y="923"/>
                    <a:pt x="3621" y="1054"/>
                    <a:pt x="3405" y="1054"/>
                  </a:cubicBezTo>
                  <a:cubicBezTo>
                    <a:pt x="3351" y="1054"/>
                    <a:pt x="3296" y="1046"/>
                    <a:pt x="3241" y="1028"/>
                  </a:cubicBezTo>
                  <a:cubicBezTo>
                    <a:pt x="2465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2423269" y="2455295"/>
              <a:ext cx="574911" cy="532620"/>
            </a:xfrm>
            <a:custGeom>
              <a:rect b="b" l="l" r="r" t="t"/>
              <a:pathLst>
                <a:path extrusionOk="0" h="5140" w="5548">
                  <a:moveTo>
                    <a:pt x="2763" y="0"/>
                  </a:moveTo>
                  <a:cubicBezTo>
                    <a:pt x="2169" y="1073"/>
                    <a:pt x="914" y="3242"/>
                    <a:pt x="1" y="4063"/>
                  </a:cubicBezTo>
                  <a:cubicBezTo>
                    <a:pt x="183" y="4325"/>
                    <a:pt x="418" y="4410"/>
                    <a:pt x="647" y="4410"/>
                  </a:cubicBezTo>
                  <a:cubicBezTo>
                    <a:pt x="1076" y="4410"/>
                    <a:pt x="1485" y="4109"/>
                    <a:pt x="1485" y="4109"/>
                  </a:cubicBezTo>
                  <a:lnTo>
                    <a:pt x="1485" y="4109"/>
                  </a:lnTo>
                  <a:cubicBezTo>
                    <a:pt x="1485" y="4109"/>
                    <a:pt x="1325" y="4817"/>
                    <a:pt x="2055" y="5113"/>
                  </a:cubicBezTo>
                  <a:cubicBezTo>
                    <a:pt x="2111" y="5132"/>
                    <a:pt x="2166" y="5140"/>
                    <a:pt x="2221" y="5140"/>
                  </a:cubicBezTo>
                  <a:cubicBezTo>
                    <a:pt x="2435" y="5140"/>
                    <a:pt x="2635" y="5012"/>
                    <a:pt x="2763" y="4885"/>
                  </a:cubicBezTo>
                  <a:cubicBezTo>
                    <a:pt x="2909" y="5012"/>
                    <a:pt x="3112" y="5140"/>
                    <a:pt x="3328" y="5140"/>
                  </a:cubicBezTo>
                  <a:cubicBezTo>
                    <a:pt x="3382" y="5140"/>
                    <a:pt x="3438" y="5132"/>
                    <a:pt x="3493" y="5113"/>
                  </a:cubicBezTo>
                  <a:cubicBezTo>
                    <a:pt x="4224" y="4817"/>
                    <a:pt x="4064" y="4109"/>
                    <a:pt x="4064" y="4109"/>
                  </a:cubicBezTo>
                  <a:lnTo>
                    <a:pt x="4064" y="4109"/>
                  </a:lnTo>
                  <a:cubicBezTo>
                    <a:pt x="4064" y="4109"/>
                    <a:pt x="4472" y="4410"/>
                    <a:pt x="4902" y="4410"/>
                  </a:cubicBezTo>
                  <a:cubicBezTo>
                    <a:pt x="5130" y="4410"/>
                    <a:pt x="5365" y="4325"/>
                    <a:pt x="5548" y="4063"/>
                  </a:cubicBezTo>
                  <a:cubicBezTo>
                    <a:pt x="4635" y="3242"/>
                    <a:pt x="3379" y="1073"/>
                    <a:pt x="2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1522156" y="2661092"/>
              <a:ext cx="1137803" cy="528993"/>
            </a:xfrm>
            <a:custGeom>
              <a:rect b="b" l="l" r="r" t="t"/>
              <a:pathLst>
                <a:path extrusionOk="0" h="5105" w="10980">
                  <a:moveTo>
                    <a:pt x="3630" y="0"/>
                  </a:moveTo>
                  <a:cubicBezTo>
                    <a:pt x="3630" y="0"/>
                    <a:pt x="3050" y="439"/>
                    <a:pt x="2446" y="439"/>
                  </a:cubicBezTo>
                  <a:cubicBezTo>
                    <a:pt x="2361" y="439"/>
                    <a:pt x="2276" y="431"/>
                    <a:pt x="2192" y="411"/>
                  </a:cubicBezTo>
                  <a:cubicBezTo>
                    <a:pt x="1530" y="1507"/>
                    <a:pt x="685" y="2808"/>
                    <a:pt x="1" y="3607"/>
                  </a:cubicBezTo>
                  <a:cubicBezTo>
                    <a:pt x="252" y="3887"/>
                    <a:pt x="562" y="3983"/>
                    <a:pt x="852" y="3983"/>
                  </a:cubicBezTo>
                  <a:cubicBezTo>
                    <a:pt x="1245" y="3983"/>
                    <a:pt x="1604" y="3806"/>
                    <a:pt x="1735" y="3675"/>
                  </a:cubicBezTo>
                  <a:cubicBezTo>
                    <a:pt x="1797" y="4231"/>
                    <a:pt x="2370" y="4724"/>
                    <a:pt x="2953" y="4724"/>
                  </a:cubicBezTo>
                  <a:cubicBezTo>
                    <a:pt x="3233" y="4724"/>
                    <a:pt x="3515" y="4610"/>
                    <a:pt x="3744" y="4337"/>
                  </a:cubicBezTo>
                  <a:cubicBezTo>
                    <a:pt x="3896" y="4864"/>
                    <a:pt x="4353" y="5105"/>
                    <a:pt x="4784" y="5105"/>
                  </a:cubicBezTo>
                  <a:cubicBezTo>
                    <a:pt x="5063" y="5105"/>
                    <a:pt x="5331" y="5004"/>
                    <a:pt x="5501" y="4816"/>
                  </a:cubicBezTo>
                  <a:cubicBezTo>
                    <a:pt x="5663" y="5004"/>
                    <a:pt x="5926" y="5105"/>
                    <a:pt x="6201" y="5105"/>
                  </a:cubicBezTo>
                  <a:cubicBezTo>
                    <a:pt x="6628" y="5105"/>
                    <a:pt x="7084" y="4864"/>
                    <a:pt x="7236" y="4337"/>
                  </a:cubicBezTo>
                  <a:cubicBezTo>
                    <a:pt x="7465" y="4610"/>
                    <a:pt x="7747" y="4724"/>
                    <a:pt x="8027" y="4724"/>
                  </a:cubicBezTo>
                  <a:cubicBezTo>
                    <a:pt x="8610" y="4724"/>
                    <a:pt x="9183" y="4231"/>
                    <a:pt x="9245" y="3675"/>
                  </a:cubicBezTo>
                  <a:cubicBezTo>
                    <a:pt x="9376" y="3806"/>
                    <a:pt x="9735" y="3983"/>
                    <a:pt x="10128" y="3983"/>
                  </a:cubicBezTo>
                  <a:cubicBezTo>
                    <a:pt x="10419" y="3983"/>
                    <a:pt x="10728" y="3887"/>
                    <a:pt x="10980" y="3607"/>
                  </a:cubicBezTo>
                  <a:cubicBezTo>
                    <a:pt x="10295" y="2808"/>
                    <a:pt x="9450" y="1507"/>
                    <a:pt x="8788" y="411"/>
                  </a:cubicBezTo>
                  <a:cubicBezTo>
                    <a:pt x="8704" y="431"/>
                    <a:pt x="8619" y="439"/>
                    <a:pt x="8533" y="439"/>
                  </a:cubicBezTo>
                  <a:cubicBezTo>
                    <a:pt x="7925" y="439"/>
                    <a:pt x="7328" y="0"/>
                    <a:pt x="7327" y="0"/>
                  </a:cubicBezTo>
                  <a:lnTo>
                    <a:pt x="7327" y="0"/>
                  </a:lnTo>
                  <a:cubicBezTo>
                    <a:pt x="7327" y="0"/>
                    <a:pt x="7579" y="1027"/>
                    <a:pt x="6529" y="1438"/>
                  </a:cubicBezTo>
                  <a:cubicBezTo>
                    <a:pt x="6448" y="1467"/>
                    <a:pt x="6367" y="1479"/>
                    <a:pt x="6288" y="1479"/>
                  </a:cubicBezTo>
                  <a:cubicBezTo>
                    <a:pt x="5984" y="1479"/>
                    <a:pt x="5696" y="1295"/>
                    <a:pt x="5479" y="1096"/>
                  </a:cubicBezTo>
                  <a:cubicBezTo>
                    <a:pt x="5280" y="1295"/>
                    <a:pt x="4995" y="1479"/>
                    <a:pt x="4692" y="1479"/>
                  </a:cubicBezTo>
                  <a:cubicBezTo>
                    <a:pt x="4613" y="1479"/>
                    <a:pt x="4532" y="1467"/>
                    <a:pt x="4451" y="1438"/>
                  </a:cubicBezTo>
                  <a:cubicBezTo>
                    <a:pt x="3402" y="1027"/>
                    <a:pt x="3630" y="0"/>
                    <a:pt x="3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1694794" y="2020077"/>
              <a:ext cx="792524" cy="732922"/>
            </a:xfrm>
            <a:custGeom>
              <a:rect b="b" l="l" r="r" t="t"/>
              <a:pathLst>
                <a:path extrusionOk="0" h="7073" w="7648">
                  <a:moveTo>
                    <a:pt x="3813" y="1"/>
                  </a:moveTo>
                  <a:cubicBezTo>
                    <a:pt x="2991" y="1484"/>
                    <a:pt x="1256" y="4474"/>
                    <a:pt x="1" y="5570"/>
                  </a:cubicBezTo>
                  <a:cubicBezTo>
                    <a:pt x="259" y="5949"/>
                    <a:pt x="591" y="6072"/>
                    <a:pt x="913" y="6072"/>
                  </a:cubicBezTo>
                  <a:cubicBezTo>
                    <a:pt x="1502" y="6072"/>
                    <a:pt x="2055" y="5661"/>
                    <a:pt x="2055" y="5661"/>
                  </a:cubicBezTo>
                  <a:lnTo>
                    <a:pt x="2055" y="5661"/>
                  </a:lnTo>
                  <a:cubicBezTo>
                    <a:pt x="2055" y="5661"/>
                    <a:pt x="1827" y="6643"/>
                    <a:pt x="2831" y="7031"/>
                  </a:cubicBezTo>
                  <a:cubicBezTo>
                    <a:pt x="2912" y="7059"/>
                    <a:pt x="2993" y="7072"/>
                    <a:pt x="3071" y="7072"/>
                  </a:cubicBezTo>
                  <a:cubicBezTo>
                    <a:pt x="3366" y="7072"/>
                    <a:pt x="3632" y="6892"/>
                    <a:pt x="3813" y="6711"/>
                  </a:cubicBezTo>
                  <a:cubicBezTo>
                    <a:pt x="4011" y="6892"/>
                    <a:pt x="4281" y="7072"/>
                    <a:pt x="4577" y="7072"/>
                  </a:cubicBezTo>
                  <a:cubicBezTo>
                    <a:pt x="4655" y="7072"/>
                    <a:pt x="4736" y="7059"/>
                    <a:pt x="4817" y="7031"/>
                  </a:cubicBezTo>
                  <a:cubicBezTo>
                    <a:pt x="5821" y="6643"/>
                    <a:pt x="5593" y="5661"/>
                    <a:pt x="5593" y="5661"/>
                  </a:cubicBezTo>
                  <a:lnTo>
                    <a:pt x="5593" y="5661"/>
                  </a:lnTo>
                  <a:cubicBezTo>
                    <a:pt x="5593" y="5661"/>
                    <a:pt x="6147" y="6072"/>
                    <a:pt x="6735" y="6072"/>
                  </a:cubicBezTo>
                  <a:cubicBezTo>
                    <a:pt x="7057" y="6072"/>
                    <a:pt x="7389" y="5949"/>
                    <a:pt x="7647" y="5570"/>
                  </a:cubicBezTo>
                  <a:cubicBezTo>
                    <a:pt x="6392" y="4474"/>
                    <a:pt x="4657" y="1484"/>
                    <a:pt x="3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1179162" y="2455295"/>
              <a:ext cx="577295" cy="532620"/>
            </a:xfrm>
            <a:custGeom>
              <a:rect b="b" l="l" r="r" t="t"/>
              <a:pathLst>
                <a:path extrusionOk="0" h="5140" w="5571">
                  <a:moveTo>
                    <a:pt x="2786" y="0"/>
                  </a:moveTo>
                  <a:cubicBezTo>
                    <a:pt x="2192" y="1073"/>
                    <a:pt x="914" y="3242"/>
                    <a:pt x="1" y="4063"/>
                  </a:cubicBezTo>
                  <a:cubicBezTo>
                    <a:pt x="183" y="4325"/>
                    <a:pt x="421" y="4410"/>
                    <a:pt x="653" y="4410"/>
                  </a:cubicBezTo>
                  <a:cubicBezTo>
                    <a:pt x="1089" y="4410"/>
                    <a:pt x="1507" y="4109"/>
                    <a:pt x="1507" y="4109"/>
                  </a:cubicBezTo>
                  <a:lnTo>
                    <a:pt x="1507" y="4109"/>
                  </a:lnTo>
                  <a:cubicBezTo>
                    <a:pt x="1507" y="4109"/>
                    <a:pt x="1348" y="4817"/>
                    <a:pt x="2078" y="5113"/>
                  </a:cubicBezTo>
                  <a:cubicBezTo>
                    <a:pt x="2129" y="5132"/>
                    <a:pt x="2180" y="5140"/>
                    <a:pt x="2232" y="5140"/>
                  </a:cubicBezTo>
                  <a:cubicBezTo>
                    <a:pt x="2436" y="5140"/>
                    <a:pt x="2640" y="5012"/>
                    <a:pt x="2786" y="4885"/>
                  </a:cubicBezTo>
                  <a:cubicBezTo>
                    <a:pt x="2931" y="5012"/>
                    <a:pt x="3135" y="5140"/>
                    <a:pt x="3339" y="5140"/>
                  </a:cubicBezTo>
                  <a:cubicBezTo>
                    <a:pt x="3391" y="5140"/>
                    <a:pt x="3442" y="5132"/>
                    <a:pt x="3493" y="5113"/>
                  </a:cubicBezTo>
                  <a:cubicBezTo>
                    <a:pt x="4224" y="4817"/>
                    <a:pt x="4087" y="4109"/>
                    <a:pt x="4087" y="4109"/>
                  </a:cubicBezTo>
                  <a:lnTo>
                    <a:pt x="4087" y="4109"/>
                  </a:lnTo>
                  <a:cubicBezTo>
                    <a:pt x="4087" y="4109"/>
                    <a:pt x="4495" y="4410"/>
                    <a:pt x="4925" y="4410"/>
                  </a:cubicBezTo>
                  <a:cubicBezTo>
                    <a:pt x="5153" y="4410"/>
                    <a:pt x="5388" y="4325"/>
                    <a:pt x="5570" y="4063"/>
                  </a:cubicBezTo>
                  <a:cubicBezTo>
                    <a:pt x="4657" y="3242"/>
                    <a:pt x="3379" y="1073"/>
                    <a:pt x="2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8"/>
          <p:cNvSpPr txBox="1"/>
          <p:nvPr>
            <p:ph idx="2" type="title"/>
          </p:nvPr>
        </p:nvSpPr>
        <p:spPr>
          <a:xfrm>
            <a:off x="4199225" y="1280150"/>
            <a:ext cx="1573800" cy="90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753712" y="531788"/>
            <a:ext cx="3483926" cy="45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9"/>
          <p:cNvSpPr txBox="1"/>
          <p:nvPr>
            <p:ph type="title"/>
          </p:nvPr>
        </p:nvSpPr>
        <p:spPr>
          <a:xfrm>
            <a:off x="782288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Boat Structure</a:t>
            </a:r>
            <a:endParaRPr sz="3400"/>
          </a:p>
        </p:txBody>
      </p:sp>
      <p:sp>
        <p:nvSpPr>
          <p:cNvPr id="496" name="Google Shape;496;p39"/>
          <p:cNvSpPr txBox="1"/>
          <p:nvPr/>
        </p:nvSpPr>
        <p:spPr>
          <a:xfrm>
            <a:off x="387675" y="962250"/>
            <a:ext cx="32676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This is the upside down view of the boat structure that we attempted at first.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It did not work well in real-life scenario due to it’s bulkiness.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presence of bottles which we assumed would make the boat float instead increased it’s weight making it sink and behave unexpectedly in water.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Thus, we modified it further based on the results of testing.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 txBox="1"/>
          <p:nvPr>
            <p:ph type="title"/>
          </p:nvPr>
        </p:nvSpPr>
        <p:spPr>
          <a:xfrm>
            <a:off x="152345" y="83075"/>
            <a:ext cx="43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Boat Structure</a:t>
            </a:r>
            <a:endParaRPr sz="3400"/>
          </a:p>
        </p:txBody>
      </p:sp>
      <p:sp>
        <p:nvSpPr>
          <p:cNvPr id="502" name="Google Shape;502;p40"/>
          <p:cNvSpPr txBox="1"/>
          <p:nvPr/>
        </p:nvSpPr>
        <p:spPr>
          <a:xfrm>
            <a:off x="380750" y="906875"/>
            <a:ext cx="26583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This is the upside down view of the modified boat structure.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This is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lightweight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works better in real-life scenario.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bottles were removed.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This boat structure was able to remain afloat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while carrying all the equipments as well.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503" name="Google Shape;5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25" y="256250"/>
            <a:ext cx="4895800" cy="48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/>
          <p:nvPr>
            <p:ph type="title"/>
          </p:nvPr>
        </p:nvSpPr>
        <p:spPr>
          <a:xfrm>
            <a:off x="1493028" y="96900"/>
            <a:ext cx="636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Boat Structure - Front view</a:t>
            </a:r>
            <a:endParaRPr sz="3400"/>
          </a:p>
        </p:txBody>
      </p:sp>
      <p:pic>
        <p:nvPicPr>
          <p:cNvPr id="509" name="Google Shape;5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375" y="773550"/>
            <a:ext cx="5577231" cy="41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"/>
          <p:cNvSpPr txBox="1"/>
          <p:nvPr>
            <p:ph type="title"/>
          </p:nvPr>
        </p:nvSpPr>
        <p:spPr>
          <a:xfrm>
            <a:off x="359975" y="339200"/>
            <a:ext cx="2499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Placement of Equipments inside </a:t>
            </a:r>
            <a:r>
              <a:rPr lang="en" sz="2500"/>
              <a:t>the boat</a:t>
            </a:r>
            <a:endParaRPr sz="2500"/>
          </a:p>
        </p:txBody>
      </p:sp>
      <p:pic>
        <p:nvPicPr>
          <p:cNvPr id="515" name="Google Shape;5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525" y="89975"/>
            <a:ext cx="5923000" cy="48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/>
          <p:nvPr>
            <p:ph type="title"/>
          </p:nvPr>
        </p:nvSpPr>
        <p:spPr>
          <a:xfrm>
            <a:off x="353050" y="193825"/>
            <a:ext cx="80025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Placement of Equipments inside the boat</a:t>
            </a:r>
            <a:endParaRPr sz="2500"/>
          </a:p>
        </p:txBody>
      </p:sp>
      <p:pic>
        <p:nvPicPr>
          <p:cNvPr id="521" name="Google Shape;521;p43"/>
          <p:cNvPicPr preferRelativeResize="0"/>
          <p:nvPr/>
        </p:nvPicPr>
        <p:blipFill rotWithShape="1">
          <a:blip r:embed="rId3">
            <a:alphaModFix/>
          </a:blip>
          <a:srcRect b="0" l="0" r="0" t="11158"/>
          <a:stretch/>
        </p:blipFill>
        <p:spPr>
          <a:xfrm rot="-5400000">
            <a:off x="2681254" y="372872"/>
            <a:ext cx="3781499" cy="5110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720000" y="307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1" name="Google Shape;251;p26"/>
          <p:cNvSpPr txBox="1"/>
          <p:nvPr>
            <p:ph idx="2" type="title"/>
          </p:nvPr>
        </p:nvSpPr>
        <p:spPr>
          <a:xfrm>
            <a:off x="1504331" y="1201663"/>
            <a:ext cx="8181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2" name="Google Shape;252;p26"/>
          <p:cNvSpPr txBox="1"/>
          <p:nvPr>
            <p:ph idx="3" type="title"/>
          </p:nvPr>
        </p:nvSpPr>
        <p:spPr>
          <a:xfrm>
            <a:off x="1504331" y="3247413"/>
            <a:ext cx="8181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3" name="Google Shape;253;p26"/>
          <p:cNvSpPr txBox="1"/>
          <p:nvPr>
            <p:ph idx="4" type="title"/>
          </p:nvPr>
        </p:nvSpPr>
        <p:spPr>
          <a:xfrm>
            <a:off x="4163136" y="1201663"/>
            <a:ext cx="8181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4" name="Google Shape;254;p26"/>
          <p:cNvSpPr txBox="1"/>
          <p:nvPr>
            <p:ph idx="5" type="title"/>
          </p:nvPr>
        </p:nvSpPr>
        <p:spPr>
          <a:xfrm>
            <a:off x="4163136" y="3247413"/>
            <a:ext cx="8181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5" name="Google Shape;255;p26"/>
          <p:cNvSpPr txBox="1"/>
          <p:nvPr>
            <p:ph idx="6" type="title"/>
          </p:nvPr>
        </p:nvSpPr>
        <p:spPr>
          <a:xfrm>
            <a:off x="6821919" y="1201663"/>
            <a:ext cx="8181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6" name="Google Shape;256;p26"/>
          <p:cNvSpPr txBox="1"/>
          <p:nvPr>
            <p:ph idx="1" type="subTitle"/>
          </p:nvPr>
        </p:nvSpPr>
        <p:spPr>
          <a:xfrm>
            <a:off x="713031" y="1939943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57" name="Google Shape;257;p26"/>
          <p:cNvSpPr txBox="1"/>
          <p:nvPr>
            <p:ph idx="8" type="subTitle"/>
          </p:nvPr>
        </p:nvSpPr>
        <p:spPr>
          <a:xfrm>
            <a:off x="3113026" y="1939950"/>
            <a:ext cx="42678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</a:t>
            </a:r>
            <a:r>
              <a:rPr lang="en"/>
              <a:t>Configuration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 txBox="1"/>
          <p:nvPr>
            <p:ph idx="9" type="subTitle"/>
          </p:nvPr>
        </p:nvSpPr>
        <p:spPr>
          <a:xfrm>
            <a:off x="6031319" y="1939943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Lawnmower</a:t>
            </a:r>
            <a:r>
              <a:rPr lang="en"/>
              <a:t> algorithm</a:t>
            </a:r>
            <a:endParaRPr/>
          </a:p>
        </p:txBody>
      </p:sp>
      <p:sp>
        <p:nvSpPr>
          <p:cNvPr id="259" name="Google Shape;259;p26"/>
          <p:cNvSpPr txBox="1"/>
          <p:nvPr>
            <p:ph idx="13" type="subTitle"/>
          </p:nvPr>
        </p:nvSpPr>
        <p:spPr>
          <a:xfrm>
            <a:off x="713381" y="4121048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Snaps</a:t>
            </a:r>
            <a:endParaRPr/>
          </a:p>
        </p:txBody>
      </p:sp>
      <p:sp>
        <p:nvSpPr>
          <p:cNvPr id="260" name="Google Shape;260;p26"/>
          <p:cNvSpPr txBox="1"/>
          <p:nvPr>
            <p:ph idx="15" type="subTitle"/>
          </p:nvPr>
        </p:nvSpPr>
        <p:spPr>
          <a:xfrm>
            <a:off x="3395019" y="4092448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sp>
        <p:nvSpPr>
          <p:cNvPr id="261" name="Google Shape;261;p26"/>
          <p:cNvSpPr txBox="1"/>
          <p:nvPr>
            <p:ph idx="7" type="title"/>
          </p:nvPr>
        </p:nvSpPr>
        <p:spPr>
          <a:xfrm>
            <a:off x="6821919" y="3248388"/>
            <a:ext cx="818100" cy="630900"/>
          </a:xfrm>
          <a:prstGeom prst="rect">
            <a:avLst/>
          </a:prstGeom>
          <a:solidFill>
            <a:srgbClr val="EAD1DC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2" name="Google Shape;262;p26"/>
          <p:cNvSpPr txBox="1"/>
          <p:nvPr>
            <p:ph idx="15" type="subTitle"/>
          </p:nvPr>
        </p:nvSpPr>
        <p:spPr>
          <a:xfrm>
            <a:off x="6031319" y="4016248"/>
            <a:ext cx="2400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Achieved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 txBox="1"/>
          <p:nvPr>
            <p:ph type="title"/>
          </p:nvPr>
        </p:nvSpPr>
        <p:spPr>
          <a:xfrm>
            <a:off x="4052225" y="2366927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grpSp>
        <p:nvGrpSpPr>
          <p:cNvPr id="527" name="Google Shape;527;p44"/>
          <p:cNvGrpSpPr/>
          <p:nvPr/>
        </p:nvGrpSpPr>
        <p:grpSpPr>
          <a:xfrm>
            <a:off x="5946288" y="539507"/>
            <a:ext cx="2489529" cy="902598"/>
            <a:chOff x="4752049" y="2600413"/>
            <a:chExt cx="1840687" cy="667355"/>
          </a:xfrm>
        </p:grpSpPr>
        <p:sp>
          <p:nvSpPr>
            <p:cNvPr id="528" name="Google Shape;528;p44"/>
            <p:cNvSpPr/>
            <p:nvPr/>
          </p:nvSpPr>
          <p:spPr>
            <a:xfrm>
              <a:off x="5668947" y="2955340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4752049" y="2664042"/>
              <a:ext cx="158748" cy="4044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6381937" y="3214577"/>
              <a:ext cx="210799" cy="53191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5289674" y="2987241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5038404" y="2600413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4"/>
          <p:cNvGrpSpPr/>
          <p:nvPr/>
        </p:nvGrpSpPr>
        <p:grpSpPr>
          <a:xfrm>
            <a:off x="654100" y="1161452"/>
            <a:ext cx="3011110" cy="2914095"/>
            <a:chOff x="654100" y="1161452"/>
            <a:chExt cx="3011110" cy="2914095"/>
          </a:xfrm>
        </p:grpSpPr>
        <p:sp>
          <p:nvSpPr>
            <p:cNvPr id="535" name="Google Shape;535;p44"/>
            <p:cNvSpPr/>
            <p:nvPr/>
          </p:nvSpPr>
          <p:spPr>
            <a:xfrm>
              <a:off x="654100" y="1161452"/>
              <a:ext cx="2914142" cy="2914072"/>
            </a:xfrm>
            <a:custGeom>
              <a:rect b="b" l="l" r="r" t="t"/>
              <a:pathLst>
                <a:path extrusionOk="0" h="28122" w="28122">
                  <a:moveTo>
                    <a:pt x="14061" y="1"/>
                  </a:moveTo>
                  <a:cubicBezTo>
                    <a:pt x="6300" y="1"/>
                    <a:pt x="1" y="6278"/>
                    <a:pt x="1" y="14061"/>
                  </a:cubicBezTo>
                  <a:cubicBezTo>
                    <a:pt x="1" y="21822"/>
                    <a:pt x="6300" y="28122"/>
                    <a:pt x="14061" y="28122"/>
                  </a:cubicBezTo>
                  <a:cubicBezTo>
                    <a:pt x="21822" y="28122"/>
                    <a:pt x="28121" y="21822"/>
                    <a:pt x="28121" y="14061"/>
                  </a:cubicBezTo>
                  <a:cubicBezTo>
                    <a:pt x="28121" y="6278"/>
                    <a:pt x="21822" y="1"/>
                    <a:pt x="14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909533" y="3569352"/>
              <a:ext cx="2363064" cy="506196"/>
            </a:xfrm>
            <a:custGeom>
              <a:rect b="b" l="l" r="r" t="t"/>
              <a:pathLst>
                <a:path extrusionOk="0" h="4885" w="22804">
                  <a:moveTo>
                    <a:pt x="2443" y="0"/>
                  </a:moveTo>
                  <a:cubicBezTo>
                    <a:pt x="1096" y="0"/>
                    <a:pt x="1" y="1096"/>
                    <a:pt x="1" y="2442"/>
                  </a:cubicBezTo>
                  <a:cubicBezTo>
                    <a:pt x="1" y="3789"/>
                    <a:pt x="1096" y="4885"/>
                    <a:pt x="2443" y="4885"/>
                  </a:cubicBezTo>
                  <a:lnTo>
                    <a:pt x="20361" y="4885"/>
                  </a:lnTo>
                  <a:cubicBezTo>
                    <a:pt x="21708" y="4885"/>
                    <a:pt x="22803" y="3789"/>
                    <a:pt x="22803" y="2442"/>
                  </a:cubicBezTo>
                  <a:cubicBezTo>
                    <a:pt x="22803" y="1096"/>
                    <a:pt x="21708" y="0"/>
                    <a:pt x="20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1415735" y="2949580"/>
              <a:ext cx="104143" cy="645879"/>
            </a:xfrm>
            <a:custGeom>
              <a:rect b="b" l="l" r="r" t="t"/>
              <a:pathLst>
                <a:path extrusionOk="0" h="6233" w="1005">
                  <a:moveTo>
                    <a:pt x="0" y="1"/>
                  </a:moveTo>
                  <a:lnTo>
                    <a:pt x="0" y="6232"/>
                  </a:lnTo>
                  <a:lnTo>
                    <a:pt x="1005" y="623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1219368" y="2795906"/>
              <a:ext cx="496882" cy="236985"/>
            </a:xfrm>
            <a:custGeom>
              <a:rect b="b" l="l" r="r" t="t"/>
              <a:pathLst>
                <a:path extrusionOk="0" h="2287" w="4795">
                  <a:moveTo>
                    <a:pt x="868" y="0"/>
                  </a:moveTo>
                  <a:cubicBezTo>
                    <a:pt x="868" y="0"/>
                    <a:pt x="503" y="685"/>
                    <a:pt x="1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4" y="1528"/>
                    <a:pt x="1051" y="1233"/>
                    <a:pt x="1051" y="1233"/>
                  </a:cubicBezTo>
                  <a:lnTo>
                    <a:pt x="1051" y="1233"/>
                  </a:lnTo>
                  <a:cubicBezTo>
                    <a:pt x="1051" y="1233"/>
                    <a:pt x="891" y="1963"/>
                    <a:pt x="1644" y="2260"/>
                  </a:cubicBezTo>
                  <a:cubicBezTo>
                    <a:pt x="1704" y="2278"/>
                    <a:pt x="1762" y="2286"/>
                    <a:pt x="1819" y="2286"/>
                  </a:cubicBezTo>
                  <a:cubicBezTo>
                    <a:pt x="2047" y="2286"/>
                    <a:pt x="2251" y="2155"/>
                    <a:pt x="2398" y="2009"/>
                  </a:cubicBezTo>
                  <a:cubicBezTo>
                    <a:pt x="2544" y="2155"/>
                    <a:pt x="2748" y="2286"/>
                    <a:pt x="2976" y="2286"/>
                  </a:cubicBezTo>
                  <a:cubicBezTo>
                    <a:pt x="3033" y="2286"/>
                    <a:pt x="3091" y="2278"/>
                    <a:pt x="3151" y="2260"/>
                  </a:cubicBezTo>
                  <a:cubicBezTo>
                    <a:pt x="3904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1" y="1528"/>
                    <a:pt x="4600" y="1528"/>
                  </a:cubicBezTo>
                  <a:cubicBezTo>
                    <a:pt x="4665" y="1528"/>
                    <a:pt x="4730" y="1521"/>
                    <a:pt x="4794" y="1507"/>
                  </a:cubicBezTo>
                  <a:cubicBezTo>
                    <a:pt x="4315" y="685"/>
                    <a:pt x="3927" y="0"/>
                    <a:pt x="3927" y="0"/>
                  </a:cubicBezTo>
                  <a:lnTo>
                    <a:pt x="2398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2659842" y="2949580"/>
              <a:ext cx="101760" cy="645879"/>
            </a:xfrm>
            <a:custGeom>
              <a:rect b="b" l="l" r="r" t="t"/>
              <a:pathLst>
                <a:path extrusionOk="0" h="6233" w="982">
                  <a:moveTo>
                    <a:pt x="1" y="1"/>
                  </a:moveTo>
                  <a:lnTo>
                    <a:pt x="1" y="6232"/>
                  </a:lnTo>
                  <a:lnTo>
                    <a:pt x="982" y="623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2461195" y="2795906"/>
              <a:ext cx="499162" cy="236985"/>
            </a:xfrm>
            <a:custGeom>
              <a:rect b="b" l="l" r="r" t="t"/>
              <a:pathLst>
                <a:path extrusionOk="0" h="2287" w="4817">
                  <a:moveTo>
                    <a:pt x="868" y="0"/>
                  </a:moveTo>
                  <a:cubicBezTo>
                    <a:pt x="868" y="0"/>
                    <a:pt x="502" y="685"/>
                    <a:pt x="0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9" y="1528"/>
                    <a:pt x="1073" y="1233"/>
                    <a:pt x="1073" y="1233"/>
                  </a:cubicBezTo>
                  <a:lnTo>
                    <a:pt x="1073" y="1233"/>
                  </a:lnTo>
                  <a:cubicBezTo>
                    <a:pt x="1073" y="1233"/>
                    <a:pt x="890" y="1963"/>
                    <a:pt x="1666" y="2260"/>
                  </a:cubicBezTo>
                  <a:cubicBezTo>
                    <a:pt x="1721" y="2278"/>
                    <a:pt x="1776" y="2286"/>
                    <a:pt x="1830" y="2286"/>
                  </a:cubicBezTo>
                  <a:cubicBezTo>
                    <a:pt x="2046" y="2286"/>
                    <a:pt x="2251" y="2155"/>
                    <a:pt x="2397" y="2009"/>
                  </a:cubicBezTo>
                  <a:cubicBezTo>
                    <a:pt x="2561" y="2155"/>
                    <a:pt x="2769" y="2286"/>
                    <a:pt x="2986" y="2286"/>
                  </a:cubicBezTo>
                  <a:cubicBezTo>
                    <a:pt x="3041" y="2286"/>
                    <a:pt x="3095" y="2278"/>
                    <a:pt x="3150" y="2260"/>
                  </a:cubicBezTo>
                  <a:cubicBezTo>
                    <a:pt x="3926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0" y="1528"/>
                    <a:pt x="4614" y="1528"/>
                  </a:cubicBezTo>
                  <a:cubicBezTo>
                    <a:pt x="4681" y="1528"/>
                    <a:pt x="4749" y="1521"/>
                    <a:pt x="4816" y="1507"/>
                  </a:cubicBezTo>
                  <a:cubicBezTo>
                    <a:pt x="4314" y="685"/>
                    <a:pt x="3949" y="0"/>
                    <a:pt x="3949" y="0"/>
                  </a:cubicBezTo>
                  <a:lnTo>
                    <a:pt x="2397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677726" y="1414605"/>
              <a:ext cx="1159149" cy="416355"/>
            </a:xfrm>
            <a:custGeom>
              <a:rect b="b" l="l" r="r" t="t"/>
              <a:pathLst>
                <a:path extrusionOk="0" h="4018" w="11186">
                  <a:moveTo>
                    <a:pt x="5433" y="0"/>
                  </a:moveTo>
                  <a:cubicBezTo>
                    <a:pt x="4383" y="0"/>
                    <a:pt x="3539" y="753"/>
                    <a:pt x="3379" y="1735"/>
                  </a:cubicBezTo>
                  <a:cubicBezTo>
                    <a:pt x="3196" y="1667"/>
                    <a:pt x="2991" y="1621"/>
                    <a:pt x="2763" y="1621"/>
                  </a:cubicBezTo>
                  <a:cubicBezTo>
                    <a:pt x="2010" y="1621"/>
                    <a:pt x="1370" y="2169"/>
                    <a:pt x="1233" y="2899"/>
                  </a:cubicBezTo>
                  <a:cubicBezTo>
                    <a:pt x="1165" y="2876"/>
                    <a:pt x="1097" y="2876"/>
                    <a:pt x="1028" y="2876"/>
                  </a:cubicBezTo>
                  <a:cubicBezTo>
                    <a:pt x="457" y="2876"/>
                    <a:pt x="1" y="3333"/>
                    <a:pt x="1" y="3903"/>
                  </a:cubicBezTo>
                  <a:cubicBezTo>
                    <a:pt x="1" y="3949"/>
                    <a:pt x="1" y="3972"/>
                    <a:pt x="24" y="4018"/>
                  </a:cubicBezTo>
                  <a:lnTo>
                    <a:pt x="11185" y="4018"/>
                  </a:lnTo>
                  <a:cubicBezTo>
                    <a:pt x="11185" y="3972"/>
                    <a:pt x="11185" y="3949"/>
                    <a:pt x="11185" y="3903"/>
                  </a:cubicBezTo>
                  <a:cubicBezTo>
                    <a:pt x="11185" y="3333"/>
                    <a:pt x="10729" y="2876"/>
                    <a:pt x="10158" y="2876"/>
                  </a:cubicBezTo>
                  <a:cubicBezTo>
                    <a:pt x="10067" y="2876"/>
                    <a:pt x="9976" y="2876"/>
                    <a:pt x="9884" y="2899"/>
                  </a:cubicBezTo>
                  <a:cubicBezTo>
                    <a:pt x="9816" y="2100"/>
                    <a:pt x="9154" y="1461"/>
                    <a:pt x="8332" y="1461"/>
                  </a:cubicBezTo>
                  <a:cubicBezTo>
                    <a:pt x="8013" y="1461"/>
                    <a:pt x="7739" y="1552"/>
                    <a:pt x="7488" y="1712"/>
                  </a:cubicBezTo>
                  <a:cubicBezTo>
                    <a:pt x="7305" y="731"/>
                    <a:pt x="6460" y="0"/>
                    <a:pt x="5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2782843" y="2022460"/>
              <a:ext cx="882367" cy="319365"/>
            </a:xfrm>
            <a:custGeom>
              <a:rect b="b" l="l" r="r" t="t"/>
              <a:pathLst>
                <a:path extrusionOk="0" h="3082" w="8515">
                  <a:moveTo>
                    <a:pt x="4132" y="0"/>
                  </a:moveTo>
                  <a:cubicBezTo>
                    <a:pt x="3356" y="0"/>
                    <a:pt x="2694" y="594"/>
                    <a:pt x="2580" y="1347"/>
                  </a:cubicBezTo>
                  <a:cubicBezTo>
                    <a:pt x="2420" y="1279"/>
                    <a:pt x="2283" y="1256"/>
                    <a:pt x="2100" y="1256"/>
                  </a:cubicBezTo>
                  <a:cubicBezTo>
                    <a:pt x="1530" y="1256"/>
                    <a:pt x="1050" y="1667"/>
                    <a:pt x="936" y="2214"/>
                  </a:cubicBezTo>
                  <a:cubicBezTo>
                    <a:pt x="891" y="2214"/>
                    <a:pt x="845" y="2192"/>
                    <a:pt x="799" y="2192"/>
                  </a:cubicBezTo>
                  <a:cubicBezTo>
                    <a:pt x="366" y="2192"/>
                    <a:pt x="0" y="2557"/>
                    <a:pt x="0" y="2990"/>
                  </a:cubicBezTo>
                  <a:cubicBezTo>
                    <a:pt x="0" y="3013"/>
                    <a:pt x="23" y="3036"/>
                    <a:pt x="23" y="3082"/>
                  </a:cubicBezTo>
                  <a:lnTo>
                    <a:pt x="8514" y="3082"/>
                  </a:lnTo>
                  <a:cubicBezTo>
                    <a:pt x="8514" y="3036"/>
                    <a:pt x="8514" y="3013"/>
                    <a:pt x="8514" y="2990"/>
                  </a:cubicBezTo>
                  <a:cubicBezTo>
                    <a:pt x="8514" y="2557"/>
                    <a:pt x="8149" y="2192"/>
                    <a:pt x="7738" y="2192"/>
                  </a:cubicBezTo>
                  <a:cubicBezTo>
                    <a:pt x="7647" y="2192"/>
                    <a:pt x="7578" y="2214"/>
                    <a:pt x="7510" y="2237"/>
                  </a:cubicBezTo>
                  <a:cubicBezTo>
                    <a:pt x="7464" y="1621"/>
                    <a:pt x="6962" y="1142"/>
                    <a:pt x="6346" y="1142"/>
                  </a:cubicBezTo>
                  <a:cubicBezTo>
                    <a:pt x="6095" y="1142"/>
                    <a:pt x="5889" y="1210"/>
                    <a:pt x="5707" y="1324"/>
                  </a:cubicBezTo>
                  <a:cubicBezTo>
                    <a:pt x="5570" y="571"/>
                    <a:pt x="4931" y="0"/>
                    <a:pt x="4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2314568" y="1490250"/>
              <a:ext cx="413982" cy="414076"/>
            </a:xfrm>
            <a:custGeom>
              <a:rect b="b" l="l" r="r" t="t"/>
              <a:pathLst>
                <a:path extrusionOk="0" h="3996" w="3995">
                  <a:moveTo>
                    <a:pt x="2009" y="1"/>
                  </a:moveTo>
                  <a:cubicBezTo>
                    <a:pt x="890" y="1"/>
                    <a:pt x="0" y="891"/>
                    <a:pt x="0" y="2009"/>
                  </a:cubicBezTo>
                  <a:cubicBezTo>
                    <a:pt x="0" y="3105"/>
                    <a:pt x="890" y="3995"/>
                    <a:pt x="2009" y="3995"/>
                  </a:cubicBezTo>
                  <a:cubicBezTo>
                    <a:pt x="3104" y="3995"/>
                    <a:pt x="3994" y="3105"/>
                    <a:pt x="3994" y="2009"/>
                  </a:cubicBezTo>
                  <a:cubicBezTo>
                    <a:pt x="3994" y="891"/>
                    <a:pt x="3104" y="1"/>
                    <a:pt x="2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909533" y="3569352"/>
              <a:ext cx="2363064" cy="222374"/>
            </a:xfrm>
            <a:custGeom>
              <a:rect b="b" l="l" r="r" t="t"/>
              <a:pathLst>
                <a:path extrusionOk="0" h="2146" w="22804">
                  <a:moveTo>
                    <a:pt x="1462" y="0"/>
                  </a:moveTo>
                  <a:cubicBezTo>
                    <a:pt x="663" y="0"/>
                    <a:pt x="1" y="662"/>
                    <a:pt x="1" y="1461"/>
                  </a:cubicBezTo>
                  <a:lnTo>
                    <a:pt x="1" y="2146"/>
                  </a:lnTo>
                  <a:lnTo>
                    <a:pt x="22803" y="2146"/>
                  </a:lnTo>
                  <a:lnTo>
                    <a:pt x="22803" y="1461"/>
                  </a:lnTo>
                  <a:cubicBezTo>
                    <a:pt x="22803" y="662"/>
                    <a:pt x="22141" y="0"/>
                    <a:pt x="2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2018825" y="2698914"/>
              <a:ext cx="144453" cy="889392"/>
            </a:xfrm>
            <a:custGeom>
              <a:rect b="b" l="l" r="r" t="t"/>
              <a:pathLst>
                <a:path extrusionOk="0" h="8583" w="1394">
                  <a:moveTo>
                    <a:pt x="1" y="0"/>
                  </a:moveTo>
                  <a:lnTo>
                    <a:pt x="1" y="8583"/>
                  </a:lnTo>
                  <a:lnTo>
                    <a:pt x="1393" y="8583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1749196" y="2488351"/>
              <a:ext cx="683718" cy="326100"/>
            </a:xfrm>
            <a:custGeom>
              <a:rect b="b" l="l" r="r" t="t"/>
              <a:pathLst>
                <a:path extrusionOk="0" h="3147" w="6598">
                  <a:moveTo>
                    <a:pt x="1188" y="1"/>
                  </a:moveTo>
                  <a:cubicBezTo>
                    <a:pt x="1188" y="1"/>
                    <a:pt x="686" y="937"/>
                    <a:pt x="1" y="2078"/>
                  </a:cubicBezTo>
                  <a:cubicBezTo>
                    <a:pt x="85" y="2098"/>
                    <a:pt x="170" y="2106"/>
                    <a:pt x="255" y="2106"/>
                  </a:cubicBezTo>
                  <a:cubicBezTo>
                    <a:pt x="859" y="2106"/>
                    <a:pt x="1439" y="1667"/>
                    <a:pt x="1439" y="1667"/>
                  </a:cubicBezTo>
                  <a:lnTo>
                    <a:pt x="1439" y="1667"/>
                  </a:lnTo>
                  <a:cubicBezTo>
                    <a:pt x="1439" y="1667"/>
                    <a:pt x="1211" y="2694"/>
                    <a:pt x="2260" y="3105"/>
                  </a:cubicBezTo>
                  <a:cubicBezTo>
                    <a:pt x="2341" y="3134"/>
                    <a:pt x="2422" y="3146"/>
                    <a:pt x="2501" y="3146"/>
                  </a:cubicBezTo>
                  <a:cubicBezTo>
                    <a:pt x="2804" y="3146"/>
                    <a:pt x="3089" y="2962"/>
                    <a:pt x="3288" y="2763"/>
                  </a:cubicBezTo>
                  <a:cubicBezTo>
                    <a:pt x="3505" y="2962"/>
                    <a:pt x="3793" y="3146"/>
                    <a:pt x="4097" y="3146"/>
                  </a:cubicBezTo>
                  <a:cubicBezTo>
                    <a:pt x="4176" y="3146"/>
                    <a:pt x="4257" y="3134"/>
                    <a:pt x="4338" y="3105"/>
                  </a:cubicBezTo>
                  <a:cubicBezTo>
                    <a:pt x="5388" y="2694"/>
                    <a:pt x="5136" y="1667"/>
                    <a:pt x="5136" y="1667"/>
                  </a:cubicBezTo>
                  <a:lnTo>
                    <a:pt x="5136" y="1667"/>
                  </a:lnTo>
                  <a:cubicBezTo>
                    <a:pt x="5137" y="1667"/>
                    <a:pt x="5734" y="2106"/>
                    <a:pt x="6342" y="2106"/>
                  </a:cubicBezTo>
                  <a:cubicBezTo>
                    <a:pt x="6428" y="2106"/>
                    <a:pt x="6513" y="2098"/>
                    <a:pt x="6597" y="2078"/>
                  </a:cubicBezTo>
                  <a:cubicBezTo>
                    <a:pt x="5913" y="937"/>
                    <a:pt x="5410" y="1"/>
                    <a:pt x="5410" y="1"/>
                  </a:cubicBezTo>
                  <a:lnTo>
                    <a:pt x="3288" y="32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2678805" y="3448630"/>
              <a:ext cx="302792" cy="220094"/>
            </a:xfrm>
            <a:custGeom>
              <a:rect b="b" l="l" r="r" t="t"/>
              <a:pathLst>
                <a:path extrusionOk="0" h="2124" w="2922">
                  <a:moveTo>
                    <a:pt x="1803" y="1"/>
                  </a:moveTo>
                  <a:cubicBezTo>
                    <a:pt x="1712" y="1"/>
                    <a:pt x="1621" y="24"/>
                    <a:pt x="1552" y="69"/>
                  </a:cubicBezTo>
                  <a:cubicBezTo>
                    <a:pt x="1484" y="47"/>
                    <a:pt x="1415" y="24"/>
                    <a:pt x="1347" y="24"/>
                  </a:cubicBezTo>
                  <a:cubicBezTo>
                    <a:pt x="1164" y="24"/>
                    <a:pt x="1004" y="161"/>
                    <a:pt x="936" y="321"/>
                  </a:cubicBezTo>
                  <a:cubicBezTo>
                    <a:pt x="936" y="343"/>
                    <a:pt x="936" y="343"/>
                    <a:pt x="936" y="343"/>
                  </a:cubicBezTo>
                  <a:cubicBezTo>
                    <a:pt x="890" y="321"/>
                    <a:pt x="867" y="321"/>
                    <a:pt x="822" y="321"/>
                  </a:cubicBezTo>
                  <a:cubicBezTo>
                    <a:pt x="571" y="321"/>
                    <a:pt x="388" y="526"/>
                    <a:pt x="388" y="777"/>
                  </a:cubicBezTo>
                  <a:cubicBezTo>
                    <a:pt x="160" y="800"/>
                    <a:pt x="0" y="982"/>
                    <a:pt x="0" y="1211"/>
                  </a:cubicBezTo>
                  <a:cubicBezTo>
                    <a:pt x="0" y="1462"/>
                    <a:pt x="206" y="1667"/>
                    <a:pt x="457" y="1667"/>
                  </a:cubicBezTo>
                  <a:cubicBezTo>
                    <a:pt x="479" y="1667"/>
                    <a:pt x="502" y="1644"/>
                    <a:pt x="525" y="1644"/>
                  </a:cubicBezTo>
                  <a:cubicBezTo>
                    <a:pt x="525" y="1667"/>
                    <a:pt x="525" y="1667"/>
                    <a:pt x="525" y="1690"/>
                  </a:cubicBezTo>
                  <a:cubicBezTo>
                    <a:pt x="525" y="1941"/>
                    <a:pt x="731" y="2124"/>
                    <a:pt x="982" y="2124"/>
                  </a:cubicBezTo>
                  <a:cubicBezTo>
                    <a:pt x="1096" y="2124"/>
                    <a:pt x="1210" y="2078"/>
                    <a:pt x="1301" y="2010"/>
                  </a:cubicBezTo>
                  <a:lnTo>
                    <a:pt x="1644" y="2010"/>
                  </a:lnTo>
                  <a:cubicBezTo>
                    <a:pt x="1712" y="2055"/>
                    <a:pt x="1803" y="2101"/>
                    <a:pt x="1917" y="2101"/>
                  </a:cubicBezTo>
                  <a:cubicBezTo>
                    <a:pt x="2146" y="2101"/>
                    <a:pt x="2351" y="1918"/>
                    <a:pt x="2351" y="1690"/>
                  </a:cubicBezTo>
                  <a:lnTo>
                    <a:pt x="2488" y="1690"/>
                  </a:lnTo>
                  <a:cubicBezTo>
                    <a:pt x="2716" y="1690"/>
                    <a:pt x="2922" y="1507"/>
                    <a:pt x="2922" y="1256"/>
                  </a:cubicBezTo>
                  <a:cubicBezTo>
                    <a:pt x="2922" y="1051"/>
                    <a:pt x="2785" y="891"/>
                    <a:pt x="2602" y="823"/>
                  </a:cubicBezTo>
                  <a:cubicBezTo>
                    <a:pt x="2602" y="823"/>
                    <a:pt x="2602" y="800"/>
                    <a:pt x="2602" y="800"/>
                  </a:cubicBezTo>
                  <a:cubicBezTo>
                    <a:pt x="2602" y="572"/>
                    <a:pt x="2442" y="389"/>
                    <a:pt x="2237" y="366"/>
                  </a:cubicBezTo>
                  <a:cubicBezTo>
                    <a:pt x="2191" y="161"/>
                    <a:pt x="2009" y="1"/>
                    <a:pt x="1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1060927" y="3460547"/>
              <a:ext cx="302896" cy="219991"/>
            </a:xfrm>
            <a:custGeom>
              <a:rect b="b" l="l" r="r" t="t"/>
              <a:pathLst>
                <a:path extrusionOk="0" h="2123" w="2923">
                  <a:moveTo>
                    <a:pt x="1804" y="0"/>
                  </a:moveTo>
                  <a:cubicBezTo>
                    <a:pt x="1690" y="0"/>
                    <a:pt x="1621" y="23"/>
                    <a:pt x="1553" y="69"/>
                  </a:cubicBezTo>
                  <a:cubicBezTo>
                    <a:pt x="1484" y="46"/>
                    <a:pt x="1416" y="23"/>
                    <a:pt x="1347" y="23"/>
                  </a:cubicBezTo>
                  <a:cubicBezTo>
                    <a:pt x="1142" y="23"/>
                    <a:pt x="982" y="160"/>
                    <a:pt x="936" y="320"/>
                  </a:cubicBezTo>
                  <a:lnTo>
                    <a:pt x="822" y="320"/>
                  </a:lnTo>
                  <a:cubicBezTo>
                    <a:pt x="571" y="320"/>
                    <a:pt x="366" y="525"/>
                    <a:pt x="366" y="753"/>
                  </a:cubicBezTo>
                  <a:cubicBezTo>
                    <a:pt x="366" y="776"/>
                    <a:pt x="366" y="776"/>
                    <a:pt x="366" y="776"/>
                  </a:cubicBezTo>
                  <a:cubicBezTo>
                    <a:pt x="160" y="799"/>
                    <a:pt x="1" y="982"/>
                    <a:pt x="1" y="1210"/>
                  </a:cubicBezTo>
                  <a:cubicBezTo>
                    <a:pt x="1" y="1461"/>
                    <a:pt x="206" y="1644"/>
                    <a:pt x="434" y="1644"/>
                  </a:cubicBezTo>
                  <a:lnTo>
                    <a:pt x="526" y="1644"/>
                  </a:lnTo>
                  <a:cubicBezTo>
                    <a:pt x="526" y="1666"/>
                    <a:pt x="526" y="1666"/>
                    <a:pt x="526" y="1689"/>
                  </a:cubicBezTo>
                  <a:cubicBezTo>
                    <a:pt x="526" y="1917"/>
                    <a:pt x="731" y="2123"/>
                    <a:pt x="982" y="2123"/>
                  </a:cubicBezTo>
                  <a:cubicBezTo>
                    <a:pt x="1096" y="2123"/>
                    <a:pt x="1210" y="2077"/>
                    <a:pt x="1279" y="2009"/>
                  </a:cubicBezTo>
                  <a:lnTo>
                    <a:pt x="1621" y="2009"/>
                  </a:lnTo>
                  <a:cubicBezTo>
                    <a:pt x="1712" y="2054"/>
                    <a:pt x="1804" y="2100"/>
                    <a:pt x="1895" y="2100"/>
                  </a:cubicBezTo>
                  <a:cubicBezTo>
                    <a:pt x="2146" y="2100"/>
                    <a:pt x="2329" y="1917"/>
                    <a:pt x="2352" y="1666"/>
                  </a:cubicBezTo>
                  <a:cubicBezTo>
                    <a:pt x="2397" y="1689"/>
                    <a:pt x="2420" y="1689"/>
                    <a:pt x="2466" y="1689"/>
                  </a:cubicBezTo>
                  <a:cubicBezTo>
                    <a:pt x="2717" y="1689"/>
                    <a:pt x="2922" y="1507"/>
                    <a:pt x="2922" y="1256"/>
                  </a:cubicBezTo>
                  <a:cubicBezTo>
                    <a:pt x="2922" y="1050"/>
                    <a:pt x="2785" y="867"/>
                    <a:pt x="2603" y="822"/>
                  </a:cubicBezTo>
                  <a:cubicBezTo>
                    <a:pt x="2603" y="822"/>
                    <a:pt x="2603" y="799"/>
                    <a:pt x="2603" y="799"/>
                  </a:cubicBezTo>
                  <a:cubicBezTo>
                    <a:pt x="2603" y="571"/>
                    <a:pt x="2443" y="388"/>
                    <a:pt x="2237" y="342"/>
                  </a:cubicBezTo>
                  <a:cubicBezTo>
                    <a:pt x="2192" y="160"/>
                    <a:pt x="2009" y="0"/>
                    <a:pt x="1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1682981" y="3384798"/>
              <a:ext cx="395122" cy="288692"/>
            </a:xfrm>
            <a:custGeom>
              <a:rect b="b" l="l" r="r" t="t"/>
              <a:pathLst>
                <a:path extrusionOk="0" h="2786" w="3813">
                  <a:moveTo>
                    <a:pt x="2329" y="1"/>
                  </a:moveTo>
                  <a:cubicBezTo>
                    <a:pt x="2215" y="1"/>
                    <a:pt x="2101" y="46"/>
                    <a:pt x="2009" y="92"/>
                  </a:cubicBezTo>
                  <a:cubicBezTo>
                    <a:pt x="1941" y="69"/>
                    <a:pt x="1850" y="46"/>
                    <a:pt x="1758" y="46"/>
                  </a:cubicBezTo>
                  <a:cubicBezTo>
                    <a:pt x="1507" y="46"/>
                    <a:pt x="1279" y="206"/>
                    <a:pt x="1210" y="434"/>
                  </a:cubicBezTo>
                  <a:cubicBezTo>
                    <a:pt x="1165" y="434"/>
                    <a:pt x="1119" y="412"/>
                    <a:pt x="1073" y="412"/>
                  </a:cubicBezTo>
                  <a:cubicBezTo>
                    <a:pt x="731" y="412"/>
                    <a:pt x="480" y="685"/>
                    <a:pt x="480" y="1005"/>
                  </a:cubicBezTo>
                  <a:cubicBezTo>
                    <a:pt x="206" y="1051"/>
                    <a:pt x="1" y="1302"/>
                    <a:pt x="1" y="1576"/>
                  </a:cubicBezTo>
                  <a:cubicBezTo>
                    <a:pt x="1" y="1895"/>
                    <a:pt x="252" y="2169"/>
                    <a:pt x="571" y="2169"/>
                  </a:cubicBezTo>
                  <a:cubicBezTo>
                    <a:pt x="617" y="2169"/>
                    <a:pt x="640" y="2169"/>
                    <a:pt x="685" y="2146"/>
                  </a:cubicBezTo>
                  <a:cubicBezTo>
                    <a:pt x="685" y="2169"/>
                    <a:pt x="685" y="2192"/>
                    <a:pt x="685" y="2192"/>
                  </a:cubicBezTo>
                  <a:cubicBezTo>
                    <a:pt x="685" y="2534"/>
                    <a:pt x="936" y="2785"/>
                    <a:pt x="1256" y="2785"/>
                  </a:cubicBezTo>
                  <a:cubicBezTo>
                    <a:pt x="1416" y="2785"/>
                    <a:pt x="1576" y="2717"/>
                    <a:pt x="1667" y="2626"/>
                  </a:cubicBezTo>
                  <a:cubicBezTo>
                    <a:pt x="1758" y="2626"/>
                    <a:pt x="1827" y="2648"/>
                    <a:pt x="1918" y="2648"/>
                  </a:cubicBezTo>
                  <a:cubicBezTo>
                    <a:pt x="1986" y="2648"/>
                    <a:pt x="2055" y="2626"/>
                    <a:pt x="2123" y="2626"/>
                  </a:cubicBezTo>
                  <a:cubicBezTo>
                    <a:pt x="2215" y="2694"/>
                    <a:pt x="2352" y="2740"/>
                    <a:pt x="2489" y="2740"/>
                  </a:cubicBezTo>
                  <a:cubicBezTo>
                    <a:pt x="2785" y="2740"/>
                    <a:pt x="3036" y="2511"/>
                    <a:pt x="3059" y="2192"/>
                  </a:cubicBezTo>
                  <a:cubicBezTo>
                    <a:pt x="3105" y="2215"/>
                    <a:pt x="3173" y="2215"/>
                    <a:pt x="3219" y="2215"/>
                  </a:cubicBezTo>
                  <a:cubicBezTo>
                    <a:pt x="3539" y="2215"/>
                    <a:pt x="3812" y="1964"/>
                    <a:pt x="3812" y="1644"/>
                  </a:cubicBezTo>
                  <a:cubicBezTo>
                    <a:pt x="3812" y="1370"/>
                    <a:pt x="3630" y="1142"/>
                    <a:pt x="3379" y="1073"/>
                  </a:cubicBezTo>
                  <a:cubicBezTo>
                    <a:pt x="3379" y="1073"/>
                    <a:pt x="3402" y="1051"/>
                    <a:pt x="3402" y="1028"/>
                  </a:cubicBezTo>
                  <a:cubicBezTo>
                    <a:pt x="3402" y="754"/>
                    <a:pt x="3173" y="503"/>
                    <a:pt x="2899" y="457"/>
                  </a:cubicBezTo>
                  <a:cubicBezTo>
                    <a:pt x="2854" y="206"/>
                    <a:pt x="2626" y="1"/>
                    <a:pt x="2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1053881" y="2923570"/>
              <a:ext cx="827860" cy="382574"/>
            </a:xfrm>
            <a:custGeom>
              <a:rect b="b" l="l" r="r" t="t"/>
              <a:pathLst>
                <a:path extrusionOk="0" h="3692" w="7989">
                  <a:moveTo>
                    <a:pt x="2648" y="1"/>
                  </a:moveTo>
                  <a:lnTo>
                    <a:pt x="2648" y="1"/>
                  </a:lnTo>
                  <a:cubicBezTo>
                    <a:pt x="2648" y="1"/>
                    <a:pt x="2231" y="296"/>
                    <a:pt x="1792" y="296"/>
                  </a:cubicBezTo>
                  <a:cubicBezTo>
                    <a:pt x="1727" y="296"/>
                    <a:pt x="1662" y="289"/>
                    <a:pt x="1598" y="275"/>
                  </a:cubicBezTo>
                  <a:cubicBezTo>
                    <a:pt x="1119" y="1074"/>
                    <a:pt x="502" y="2009"/>
                    <a:pt x="0" y="2603"/>
                  </a:cubicBezTo>
                  <a:cubicBezTo>
                    <a:pt x="182" y="2804"/>
                    <a:pt x="404" y="2872"/>
                    <a:pt x="613" y="2872"/>
                  </a:cubicBezTo>
                  <a:cubicBezTo>
                    <a:pt x="901" y="2872"/>
                    <a:pt x="1163" y="2741"/>
                    <a:pt x="1256" y="2649"/>
                  </a:cubicBezTo>
                  <a:cubicBezTo>
                    <a:pt x="1302" y="3050"/>
                    <a:pt x="1724" y="3410"/>
                    <a:pt x="2148" y="3410"/>
                  </a:cubicBezTo>
                  <a:cubicBezTo>
                    <a:pt x="2351" y="3410"/>
                    <a:pt x="2554" y="3327"/>
                    <a:pt x="2716" y="3128"/>
                  </a:cubicBezTo>
                  <a:cubicBezTo>
                    <a:pt x="2827" y="3514"/>
                    <a:pt x="3153" y="3692"/>
                    <a:pt x="3465" y="3692"/>
                  </a:cubicBezTo>
                  <a:cubicBezTo>
                    <a:pt x="3670" y="3692"/>
                    <a:pt x="3868" y="3615"/>
                    <a:pt x="3995" y="3470"/>
                  </a:cubicBezTo>
                  <a:cubicBezTo>
                    <a:pt x="4121" y="3615"/>
                    <a:pt x="4319" y="3692"/>
                    <a:pt x="4524" y="3692"/>
                  </a:cubicBezTo>
                  <a:cubicBezTo>
                    <a:pt x="4836" y="3692"/>
                    <a:pt x="5163" y="3514"/>
                    <a:pt x="5273" y="3128"/>
                  </a:cubicBezTo>
                  <a:cubicBezTo>
                    <a:pt x="5435" y="3327"/>
                    <a:pt x="5638" y="3410"/>
                    <a:pt x="5841" y="3410"/>
                  </a:cubicBezTo>
                  <a:cubicBezTo>
                    <a:pt x="6265" y="3410"/>
                    <a:pt x="6687" y="3050"/>
                    <a:pt x="6734" y="2649"/>
                  </a:cubicBezTo>
                  <a:cubicBezTo>
                    <a:pt x="6826" y="2741"/>
                    <a:pt x="7088" y="2872"/>
                    <a:pt x="7377" y="2872"/>
                  </a:cubicBezTo>
                  <a:cubicBezTo>
                    <a:pt x="7585" y="2872"/>
                    <a:pt x="7807" y="2804"/>
                    <a:pt x="7989" y="2603"/>
                  </a:cubicBezTo>
                  <a:cubicBezTo>
                    <a:pt x="7487" y="2009"/>
                    <a:pt x="6893" y="1074"/>
                    <a:pt x="6391" y="275"/>
                  </a:cubicBezTo>
                  <a:cubicBezTo>
                    <a:pt x="6327" y="289"/>
                    <a:pt x="6262" y="296"/>
                    <a:pt x="6197" y="296"/>
                  </a:cubicBezTo>
                  <a:cubicBezTo>
                    <a:pt x="5758" y="296"/>
                    <a:pt x="5341" y="1"/>
                    <a:pt x="5341" y="1"/>
                  </a:cubicBezTo>
                  <a:lnTo>
                    <a:pt x="5341" y="1"/>
                  </a:lnTo>
                  <a:cubicBezTo>
                    <a:pt x="5341" y="1"/>
                    <a:pt x="5501" y="731"/>
                    <a:pt x="4748" y="1028"/>
                  </a:cubicBezTo>
                  <a:cubicBezTo>
                    <a:pt x="4688" y="1046"/>
                    <a:pt x="4630" y="1054"/>
                    <a:pt x="4573" y="1054"/>
                  </a:cubicBezTo>
                  <a:cubicBezTo>
                    <a:pt x="4345" y="1054"/>
                    <a:pt x="4141" y="923"/>
                    <a:pt x="3995" y="777"/>
                  </a:cubicBezTo>
                  <a:cubicBezTo>
                    <a:pt x="3848" y="923"/>
                    <a:pt x="3644" y="1054"/>
                    <a:pt x="3416" y="1054"/>
                  </a:cubicBezTo>
                  <a:cubicBezTo>
                    <a:pt x="3359" y="1054"/>
                    <a:pt x="3301" y="1046"/>
                    <a:pt x="3241" y="1028"/>
                  </a:cubicBezTo>
                  <a:cubicBezTo>
                    <a:pt x="2488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2297988" y="2923570"/>
              <a:ext cx="825580" cy="382574"/>
            </a:xfrm>
            <a:custGeom>
              <a:rect b="b" l="l" r="r" t="t"/>
              <a:pathLst>
                <a:path extrusionOk="0" h="3692" w="7967">
                  <a:moveTo>
                    <a:pt x="2648" y="1"/>
                  </a:moveTo>
                  <a:cubicBezTo>
                    <a:pt x="2648" y="1"/>
                    <a:pt x="2214" y="296"/>
                    <a:pt x="1770" y="296"/>
                  </a:cubicBezTo>
                  <a:cubicBezTo>
                    <a:pt x="1705" y="296"/>
                    <a:pt x="1640" y="289"/>
                    <a:pt x="1575" y="275"/>
                  </a:cubicBezTo>
                  <a:cubicBezTo>
                    <a:pt x="1096" y="1074"/>
                    <a:pt x="502" y="2009"/>
                    <a:pt x="0" y="2603"/>
                  </a:cubicBezTo>
                  <a:cubicBezTo>
                    <a:pt x="173" y="2804"/>
                    <a:pt x="393" y="2872"/>
                    <a:pt x="603" y="2872"/>
                  </a:cubicBezTo>
                  <a:cubicBezTo>
                    <a:pt x="893" y="2872"/>
                    <a:pt x="1163" y="2741"/>
                    <a:pt x="1256" y="2649"/>
                  </a:cubicBezTo>
                  <a:cubicBezTo>
                    <a:pt x="1287" y="3050"/>
                    <a:pt x="1704" y="3410"/>
                    <a:pt x="2133" y="3410"/>
                  </a:cubicBezTo>
                  <a:cubicBezTo>
                    <a:pt x="2338" y="3410"/>
                    <a:pt x="2547" y="3327"/>
                    <a:pt x="2716" y="3128"/>
                  </a:cubicBezTo>
                  <a:cubicBezTo>
                    <a:pt x="2827" y="3514"/>
                    <a:pt x="3153" y="3692"/>
                    <a:pt x="3460" y="3692"/>
                  </a:cubicBezTo>
                  <a:cubicBezTo>
                    <a:pt x="3661" y="3692"/>
                    <a:pt x="3854" y="3615"/>
                    <a:pt x="3972" y="3470"/>
                  </a:cubicBezTo>
                  <a:cubicBezTo>
                    <a:pt x="4098" y="3615"/>
                    <a:pt x="4297" y="3692"/>
                    <a:pt x="4501" y="3692"/>
                  </a:cubicBezTo>
                  <a:cubicBezTo>
                    <a:pt x="4813" y="3692"/>
                    <a:pt x="5140" y="3514"/>
                    <a:pt x="5250" y="3128"/>
                  </a:cubicBezTo>
                  <a:cubicBezTo>
                    <a:pt x="5413" y="3327"/>
                    <a:pt x="5616" y="3410"/>
                    <a:pt x="5818" y="3410"/>
                  </a:cubicBezTo>
                  <a:cubicBezTo>
                    <a:pt x="6242" y="3410"/>
                    <a:pt x="6665" y="3050"/>
                    <a:pt x="6711" y="2649"/>
                  </a:cubicBezTo>
                  <a:cubicBezTo>
                    <a:pt x="6804" y="2741"/>
                    <a:pt x="7066" y="2872"/>
                    <a:pt x="7354" y="2872"/>
                  </a:cubicBezTo>
                  <a:cubicBezTo>
                    <a:pt x="7562" y="2872"/>
                    <a:pt x="7784" y="2804"/>
                    <a:pt x="7966" y="2603"/>
                  </a:cubicBezTo>
                  <a:cubicBezTo>
                    <a:pt x="7464" y="2009"/>
                    <a:pt x="6871" y="1074"/>
                    <a:pt x="6391" y="275"/>
                  </a:cubicBezTo>
                  <a:cubicBezTo>
                    <a:pt x="6324" y="289"/>
                    <a:pt x="6256" y="296"/>
                    <a:pt x="6189" y="296"/>
                  </a:cubicBezTo>
                  <a:cubicBezTo>
                    <a:pt x="5735" y="296"/>
                    <a:pt x="5319" y="1"/>
                    <a:pt x="5319" y="1"/>
                  </a:cubicBezTo>
                  <a:lnTo>
                    <a:pt x="5319" y="1"/>
                  </a:lnTo>
                  <a:cubicBezTo>
                    <a:pt x="5319" y="1"/>
                    <a:pt x="5501" y="731"/>
                    <a:pt x="4725" y="1028"/>
                  </a:cubicBezTo>
                  <a:cubicBezTo>
                    <a:pt x="4670" y="1046"/>
                    <a:pt x="4616" y="1054"/>
                    <a:pt x="4561" y="1054"/>
                  </a:cubicBezTo>
                  <a:cubicBezTo>
                    <a:pt x="4344" y="1054"/>
                    <a:pt x="4136" y="923"/>
                    <a:pt x="3972" y="777"/>
                  </a:cubicBezTo>
                  <a:cubicBezTo>
                    <a:pt x="3826" y="923"/>
                    <a:pt x="3621" y="1054"/>
                    <a:pt x="3405" y="1054"/>
                  </a:cubicBezTo>
                  <a:cubicBezTo>
                    <a:pt x="3351" y="1054"/>
                    <a:pt x="3296" y="1046"/>
                    <a:pt x="3241" y="1028"/>
                  </a:cubicBezTo>
                  <a:cubicBezTo>
                    <a:pt x="2465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2423269" y="2455295"/>
              <a:ext cx="574911" cy="532620"/>
            </a:xfrm>
            <a:custGeom>
              <a:rect b="b" l="l" r="r" t="t"/>
              <a:pathLst>
                <a:path extrusionOk="0" h="5140" w="5548">
                  <a:moveTo>
                    <a:pt x="2763" y="0"/>
                  </a:moveTo>
                  <a:cubicBezTo>
                    <a:pt x="2169" y="1073"/>
                    <a:pt x="914" y="3242"/>
                    <a:pt x="1" y="4063"/>
                  </a:cubicBezTo>
                  <a:cubicBezTo>
                    <a:pt x="183" y="4325"/>
                    <a:pt x="418" y="4410"/>
                    <a:pt x="647" y="4410"/>
                  </a:cubicBezTo>
                  <a:cubicBezTo>
                    <a:pt x="1076" y="4410"/>
                    <a:pt x="1485" y="4109"/>
                    <a:pt x="1485" y="4109"/>
                  </a:cubicBezTo>
                  <a:lnTo>
                    <a:pt x="1485" y="4109"/>
                  </a:lnTo>
                  <a:cubicBezTo>
                    <a:pt x="1485" y="4109"/>
                    <a:pt x="1325" y="4817"/>
                    <a:pt x="2055" y="5113"/>
                  </a:cubicBezTo>
                  <a:cubicBezTo>
                    <a:pt x="2111" y="5132"/>
                    <a:pt x="2166" y="5140"/>
                    <a:pt x="2221" y="5140"/>
                  </a:cubicBezTo>
                  <a:cubicBezTo>
                    <a:pt x="2435" y="5140"/>
                    <a:pt x="2635" y="5012"/>
                    <a:pt x="2763" y="4885"/>
                  </a:cubicBezTo>
                  <a:cubicBezTo>
                    <a:pt x="2909" y="5012"/>
                    <a:pt x="3112" y="5140"/>
                    <a:pt x="3328" y="5140"/>
                  </a:cubicBezTo>
                  <a:cubicBezTo>
                    <a:pt x="3382" y="5140"/>
                    <a:pt x="3438" y="5132"/>
                    <a:pt x="3493" y="5113"/>
                  </a:cubicBezTo>
                  <a:cubicBezTo>
                    <a:pt x="4224" y="4817"/>
                    <a:pt x="4064" y="4109"/>
                    <a:pt x="4064" y="4109"/>
                  </a:cubicBezTo>
                  <a:lnTo>
                    <a:pt x="4064" y="4109"/>
                  </a:lnTo>
                  <a:cubicBezTo>
                    <a:pt x="4064" y="4109"/>
                    <a:pt x="4472" y="4410"/>
                    <a:pt x="4902" y="4410"/>
                  </a:cubicBezTo>
                  <a:cubicBezTo>
                    <a:pt x="5130" y="4410"/>
                    <a:pt x="5365" y="4325"/>
                    <a:pt x="5548" y="4063"/>
                  </a:cubicBezTo>
                  <a:cubicBezTo>
                    <a:pt x="4635" y="3242"/>
                    <a:pt x="3379" y="1073"/>
                    <a:pt x="2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1522156" y="2661092"/>
              <a:ext cx="1137803" cy="528993"/>
            </a:xfrm>
            <a:custGeom>
              <a:rect b="b" l="l" r="r" t="t"/>
              <a:pathLst>
                <a:path extrusionOk="0" h="5105" w="10980">
                  <a:moveTo>
                    <a:pt x="3630" y="0"/>
                  </a:moveTo>
                  <a:cubicBezTo>
                    <a:pt x="3630" y="0"/>
                    <a:pt x="3050" y="439"/>
                    <a:pt x="2446" y="439"/>
                  </a:cubicBezTo>
                  <a:cubicBezTo>
                    <a:pt x="2361" y="439"/>
                    <a:pt x="2276" y="431"/>
                    <a:pt x="2192" y="411"/>
                  </a:cubicBezTo>
                  <a:cubicBezTo>
                    <a:pt x="1530" y="1507"/>
                    <a:pt x="685" y="2808"/>
                    <a:pt x="1" y="3607"/>
                  </a:cubicBezTo>
                  <a:cubicBezTo>
                    <a:pt x="252" y="3887"/>
                    <a:pt x="562" y="3983"/>
                    <a:pt x="852" y="3983"/>
                  </a:cubicBezTo>
                  <a:cubicBezTo>
                    <a:pt x="1245" y="3983"/>
                    <a:pt x="1604" y="3806"/>
                    <a:pt x="1735" y="3675"/>
                  </a:cubicBezTo>
                  <a:cubicBezTo>
                    <a:pt x="1797" y="4231"/>
                    <a:pt x="2370" y="4724"/>
                    <a:pt x="2953" y="4724"/>
                  </a:cubicBezTo>
                  <a:cubicBezTo>
                    <a:pt x="3233" y="4724"/>
                    <a:pt x="3515" y="4610"/>
                    <a:pt x="3744" y="4337"/>
                  </a:cubicBezTo>
                  <a:cubicBezTo>
                    <a:pt x="3896" y="4864"/>
                    <a:pt x="4353" y="5105"/>
                    <a:pt x="4784" y="5105"/>
                  </a:cubicBezTo>
                  <a:cubicBezTo>
                    <a:pt x="5063" y="5105"/>
                    <a:pt x="5331" y="5004"/>
                    <a:pt x="5501" y="4816"/>
                  </a:cubicBezTo>
                  <a:cubicBezTo>
                    <a:pt x="5663" y="5004"/>
                    <a:pt x="5926" y="5105"/>
                    <a:pt x="6201" y="5105"/>
                  </a:cubicBezTo>
                  <a:cubicBezTo>
                    <a:pt x="6628" y="5105"/>
                    <a:pt x="7084" y="4864"/>
                    <a:pt x="7236" y="4337"/>
                  </a:cubicBezTo>
                  <a:cubicBezTo>
                    <a:pt x="7465" y="4610"/>
                    <a:pt x="7747" y="4724"/>
                    <a:pt x="8027" y="4724"/>
                  </a:cubicBezTo>
                  <a:cubicBezTo>
                    <a:pt x="8610" y="4724"/>
                    <a:pt x="9183" y="4231"/>
                    <a:pt x="9245" y="3675"/>
                  </a:cubicBezTo>
                  <a:cubicBezTo>
                    <a:pt x="9376" y="3806"/>
                    <a:pt x="9735" y="3983"/>
                    <a:pt x="10128" y="3983"/>
                  </a:cubicBezTo>
                  <a:cubicBezTo>
                    <a:pt x="10419" y="3983"/>
                    <a:pt x="10728" y="3887"/>
                    <a:pt x="10980" y="3607"/>
                  </a:cubicBezTo>
                  <a:cubicBezTo>
                    <a:pt x="10295" y="2808"/>
                    <a:pt x="9450" y="1507"/>
                    <a:pt x="8788" y="411"/>
                  </a:cubicBezTo>
                  <a:cubicBezTo>
                    <a:pt x="8704" y="431"/>
                    <a:pt x="8619" y="439"/>
                    <a:pt x="8533" y="439"/>
                  </a:cubicBezTo>
                  <a:cubicBezTo>
                    <a:pt x="7925" y="439"/>
                    <a:pt x="7328" y="0"/>
                    <a:pt x="7327" y="0"/>
                  </a:cubicBezTo>
                  <a:lnTo>
                    <a:pt x="7327" y="0"/>
                  </a:lnTo>
                  <a:cubicBezTo>
                    <a:pt x="7327" y="0"/>
                    <a:pt x="7579" y="1027"/>
                    <a:pt x="6529" y="1438"/>
                  </a:cubicBezTo>
                  <a:cubicBezTo>
                    <a:pt x="6448" y="1467"/>
                    <a:pt x="6367" y="1479"/>
                    <a:pt x="6288" y="1479"/>
                  </a:cubicBezTo>
                  <a:cubicBezTo>
                    <a:pt x="5984" y="1479"/>
                    <a:pt x="5696" y="1295"/>
                    <a:pt x="5479" y="1096"/>
                  </a:cubicBezTo>
                  <a:cubicBezTo>
                    <a:pt x="5280" y="1295"/>
                    <a:pt x="4995" y="1479"/>
                    <a:pt x="4692" y="1479"/>
                  </a:cubicBezTo>
                  <a:cubicBezTo>
                    <a:pt x="4613" y="1479"/>
                    <a:pt x="4532" y="1467"/>
                    <a:pt x="4451" y="1438"/>
                  </a:cubicBezTo>
                  <a:cubicBezTo>
                    <a:pt x="3402" y="1027"/>
                    <a:pt x="3630" y="0"/>
                    <a:pt x="3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1694794" y="2020077"/>
              <a:ext cx="792524" cy="732922"/>
            </a:xfrm>
            <a:custGeom>
              <a:rect b="b" l="l" r="r" t="t"/>
              <a:pathLst>
                <a:path extrusionOk="0" h="7073" w="7648">
                  <a:moveTo>
                    <a:pt x="3813" y="1"/>
                  </a:moveTo>
                  <a:cubicBezTo>
                    <a:pt x="2991" y="1484"/>
                    <a:pt x="1256" y="4474"/>
                    <a:pt x="1" y="5570"/>
                  </a:cubicBezTo>
                  <a:cubicBezTo>
                    <a:pt x="259" y="5949"/>
                    <a:pt x="591" y="6072"/>
                    <a:pt x="913" y="6072"/>
                  </a:cubicBezTo>
                  <a:cubicBezTo>
                    <a:pt x="1502" y="6072"/>
                    <a:pt x="2055" y="5661"/>
                    <a:pt x="2055" y="5661"/>
                  </a:cubicBezTo>
                  <a:lnTo>
                    <a:pt x="2055" y="5661"/>
                  </a:lnTo>
                  <a:cubicBezTo>
                    <a:pt x="2055" y="5661"/>
                    <a:pt x="1827" y="6643"/>
                    <a:pt x="2831" y="7031"/>
                  </a:cubicBezTo>
                  <a:cubicBezTo>
                    <a:pt x="2912" y="7059"/>
                    <a:pt x="2993" y="7072"/>
                    <a:pt x="3071" y="7072"/>
                  </a:cubicBezTo>
                  <a:cubicBezTo>
                    <a:pt x="3366" y="7072"/>
                    <a:pt x="3632" y="6892"/>
                    <a:pt x="3813" y="6711"/>
                  </a:cubicBezTo>
                  <a:cubicBezTo>
                    <a:pt x="4011" y="6892"/>
                    <a:pt x="4281" y="7072"/>
                    <a:pt x="4577" y="7072"/>
                  </a:cubicBezTo>
                  <a:cubicBezTo>
                    <a:pt x="4655" y="7072"/>
                    <a:pt x="4736" y="7059"/>
                    <a:pt x="4817" y="7031"/>
                  </a:cubicBezTo>
                  <a:cubicBezTo>
                    <a:pt x="5821" y="6643"/>
                    <a:pt x="5593" y="5661"/>
                    <a:pt x="5593" y="5661"/>
                  </a:cubicBezTo>
                  <a:lnTo>
                    <a:pt x="5593" y="5661"/>
                  </a:lnTo>
                  <a:cubicBezTo>
                    <a:pt x="5593" y="5661"/>
                    <a:pt x="6147" y="6072"/>
                    <a:pt x="6735" y="6072"/>
                  </a:cubicBezTo>
                  <a:cubicBezTo>
                    <a:pt x="7057" y="6072"/>
                    <a:pt x="7389" y="5949"/>
                    <a:pt x="7647" y="5570"/>
                  </a:cubicBezTo>
                  <a:cubicBezTo>
                    <a:pt x="6392" y="4474"/>
                    <a:pt x="4657" y="1484"/>
                    <a:pt x="3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179162" y="2455295"/>
              <a:ext cx="577295" cy="532620"/>
            </a:xfrm>
            <a:custGeom>
              <a:rect b="b" l="l" r="r" t="t"/>
              <a:pathLst>
                <a:path extrusionOk="0" h="5140" w="5571">
                  <a:moveTo>
                    <a:pt x="2786" y="0"/>
                  </a:moveTo>
                  <a:cubicBezTo>
                    <a:pt x="2192" y="1073"/>
                    <a:pt x="914" y="3242"/>
                    <a:pt x="1" y="4063"/>
                  </a:cubicBezTo>
                  <a:cubicBezTo>
                    <a:pt x="183" y="4325"/>
                    <a:pt x="421" y="4410"/>
                    <a:pt x="653" y="4410"/>
                  </a:cubicBezTo>
                  <a:cubicBezTo>
                    <a:pt x="1089" y="4410"/>
                    <a:pt x="1507" y="4109"/>
                    <a:pt x="1507" y="4109"/>
                  </a:cubicBezTo>
                  <a:lnTo>
                    <a:pt x="1507" y="4109"/>
                  </a:lnTo>
                  <a:cubicBezTo>
                    <a:pt x="1507" y="4109"/>
                    <a:pt x="1348" y="4817"/>
                    <a:pt x="2078" y="5113"/>
                  </a:cubicBezTo>
                  <a:cubicBezTo>
                    <a:pt x="2129" y="5132"/>
                    <a:pt x="2180" y="5140"/>
                    <a:pt x="2232" y="5140"/>
                  </a:cubicBezTo>
                  <a:cubicBezTo>
                    <a:pt x="2436" y="5140"/>
                    <a:pt x="2640" y="5012"/>
                    <a:pt x="2786" y="4885"/>
                  </a:cubicBezTo>
                  <a:cubicBezTo>
                    <a:pt x="2931" y="5012"/>
                    <a:pt x="3135" y="5140"/>
                    <a:pt x="3339" y="5140"/>
                  </a:cubicBezTo>
                  <a:cubicBezTo>
                    <a:pt x="3391" y="5140"/>
                    <a:pt x="3442" y="5132"/>
                    <a:pt x="3493" y="5113"/>
                  </a:cubicBezTo>
                  <a:cubicBezTo>
                    <a:pt x="4224" y="4817"/>
                    <a:pt x="4087" y="4109"/>
                    <a:pt x="4087" y="4109"/>
                  </a:cubicBezTo>
                  <a:lnTo>
                    <a:pt x="4087" y="4109"/>
                  </a:lnTo>
                  <a:cubicBezTo>
                    <a:pt x="4087" y="4109"/>
                    <a:pt x="4495" y="4410"/>
                    <a:pt x="4925" y="4410"/>
                  </a:cubicBezTo>
                  <a:cubicBezTo>
                    <a:pt x="5153" y="4410"/>
                    <a:pt x="5388" y="4325"/>
                    <a:pt x="5570" y="4063"/>
                  </a:cubicBezTo>
                  <a:cubicBezTo>
                    <a:pt x="4657" y="3242"/>
                    <a:pt x="3379" y="1073"/>
                    <a:pt x="2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44"/>
          <p:cNvSpPr txBox="1"/>
          <p:nvPr>
            <p:ph idx="2" type="title"/>
          </p:nvPr>
        </p:nvSpPr>
        <p:spPr>
          <a:xfrm>
            <a:off x="4199225" y="1280150"/>
            <a:ext cx="1573800" cy="90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45" title="Video from Thunder_somesh⚡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47402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 txBox="1"/>
          <p:nvPr>
            <p:ph type="title"/>
          </p:nvPr>
        </p:nvSpPr>
        <p:spPr>
          <a:xfrm>
            <a:off x="4052225" y="2366927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Achieved</a:t>
            </a:r>
            <a:endParaRPr/>
          </a:p>
        </p:txBody>
      </p:sp>
      <p:grpSp>
        <p:nvGrpSpPr>
          <p:cNvPr id="567" name="Google Shape;567;p46"/>
          <p:cNvGrpSpPr/>
          <p:nvPr/>
        </p:nvGrpSpPr>
        <p:grpSpPr>
          <a:xfrm>
            <a:off x="5946288" y="539507"/>
            <a:ext cx="2489529" cy="902598"/>
            <a:chOff x="4752049" y="2600413"/>
            <a:chExt cx="1840687" cy="667355"/>
          </a:xfrm>
        </p:grpSpPr>
        <p:sp>
          <p:nvSpPr>
            <p:cNvPr id="568" name="Google Shape;568;p46"/>
            <p:cNvSpPr/>
            <p:nvPr/>
          </p:nvSpPr>
          <p:spPr>
            <a:xfrm>
              <a:off x="5668947" y="2955340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4752049" y="2664042"/>
              <a:ext cx="158748" cy="4044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6381937" y="3214577"/>
              <a:ext cx="210799" cy="53191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5289674" y="2987241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5038404" y="2600413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6"/>
          <p:cNvGrpSpPr/>
          <p:nvPr/>
        </p:nvGrpSpPr>
        <p:grpSpPr>
          <a:xfrm>
            <a:off x="654100" y="1161452"/>
            <a:ext cx="3011110" cy="2914095"/>
            <a:chOff x="654100" y="1161452"/>
            <a:chExt cx="3011110" cy="2914095"/>
          </a:xfrm>
        </p:grpSpPr>
        <p:sp>
          <p:nvSpPr>
            <p:cNvPr id="575" name="Google Shape;575;p46"/>
            <p:cNvSpPr/>
            <p:nvPr/>
          </p:nvSpPr>
          <p:spPr>
            <a:xfrm>
              <a:off x="654100" y="1161452"/>
              <a:ext cx="2914142" cy="2914072"/>
            </a:xfrm>
            <a:custGeom>
              <a:rect b="b" l="l" r="r" t="t"/>
              <a:pathLst>
                <a:path extrusionOk="0" h="28122" w="28122">
                  <a:moveTo>
                    <a:pt x="14061" y="1"/>
                  </a:moveTo>
                  <a:cubicBezTo>
                    <a:pt x="6300" y="1"/>
                    <a:pt x="1" y="6278"/>
                    <a:pt x="1" y="14061"/>
                  </a:cubicBezTo>
                  <a:cubicBezTo>
                    <a:pt x="1" y="21822"/>
                    <a:pt x="6300" y="28122"/>
                    <a:pt x="14061" y="28122"/>
                  </a:cubicBezTo>
                  <a:cubicBezTo>
                    <a:pt x="21822" y="28122"/>
                    <a:pt x="28121" y="21822"/>
                    <a:pt x="28121" y="14061"/>
                  </a:cubicBezTo>
                  <a:cubicBezTo>
                    <a:pt x="28121" y="6278"/>
                    <a:pt x="21822" y="1"/>
                    <a:pt x="14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909533" y="3569352"/>
              <a:ext cx="2363064" cy="506196"/>
            </a:xfrm>
            <a:custGeom>
              <a:rect b="b" l="l" r="r" t="t"/>
              <a:pathLst>
                <a:path extrusionOk="0" h="4885" w="22804">
                  <a:moveTo>
                    <a:pt x="2443" y="0"/>
                  </a:moveTo>
                  <a:cubicBezTo>
                    <a:pt x="1096" y="0"/>
                    <a:pt x="1" y="1096"/>
                    <a:pt x="1" y="2442"/>
                  </a:cubicBezTo>
                  <a:cubicBezTo>
                    <a:pt x="1" y="3789"/>
                    <a:pt x="1096" y="4885"/>
                    <a:pt x="2443" y="4885"/>
                  </a:cubicBezTo>
                  <a:lnTo>
                    <a:pt x="20361" y="4885"/>
                  </a:lnTo>
                  <a:cubicBezTo>
                    <a:pt x="21708" y="4885"/>
                    <a:pt x="22803" y="3789"/>
                    <a:pt x="22803" y="2442"/>
                  </a:cubicBezTo>
                  <a:cubicBezTo>
                    <a:pt x="22803" y="1096"/>
                    <a:pt x="21708" y="0"/>
                    <a:pt x="20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1415735" y="2949580"/>
              <a:ext cx="104143" cy="645879"/>
            </a:xfrm>
            <a:custGeom>
              <a:rect b="b" l="l" r="r" t="t"/>
              <a:pathLst>
                <a:path extrusionOk="0" h="6233" w="1005">
                  <a:moveTo>
                    <a:pt x="0" y="1"/>
                  </a:moveTo>
                  <a:lnTo>
                    <a:pt x="0" y="6232"/>
                  </a:lnTo>
                  <a:lnTo>
                    <a:pt x="1005" y="623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1219368" y="2795906"/>
              <a:ext cx="496882" cy="236985"/>
            </a:xfrm>
            <a:custGeom>
              <a:rect b="b" l="l" r="r" t="t"/>
              <a:pathLst>
                <a:path extrusionOk="0" h="2287" w="4795">
                  <a:moveTo>
                    <a:pt x="868" y="0"/>
                  </a:moveTo>
                  <a:cubicBezTo>
                    <a:pt x="868" y="0"/>
                    <a:pt x="503" y="685"/>
                    <a:pt x="1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4" y="1528"/>
                    <a:pt x="1051" y="1233"/>
                    <a:pt x="1051" y="1233"/>
                  </a:cubicBezTo>
                  <a:lnTo>
                    <a:pt x="1051" y="1233"/>
                  </a:lnTo>
                  <a:cubicBezTo>
                    <a:pt x="1051" y="1233"/>
                    <a:pt x="891" y="1963"/>
                    <a:pt x="1644" y="2260"/>
                  </a:cubicBezTo>
                  <a:cubicBezTo>
                    <a:pt x="1704" y="2278"/>
                    <a:pt x="1762" y="2286"/>
                    <a:pt x="1819" y="2286"/>
                  </a:cubicBezTo>
                  <a:cubicBezTo>
                    <a:pt x="2047" y="2286"/>
                    <a:pt x="2251" y="2155"/>
                    <a:pt x="2398" y="2009"/>
                  </a:cubicBezTo>
                  <a:cubicBezTo>
                    <a:pt x="2544" y="2155"/>
                    <a:pt x="2748" y="2286"/>
                    <a:pt x="2976" y="2286"/>
                  </a:cubicBezTo>
                  <a:cubicBezTo>
                    <a:pt x="3033" y="2286"/>
                    <a:pt x="3091" y="2278"/>
                    <a:pt x="3151" y="2260"/>
                  </a:cubicBezTo>
                  <a:cubicBezTo>
                    <a:pt x="3904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1" y="1528"/>
                    <a:pt x="4600" y="1528"/>
                  </a:cubicBezTo>
                  <a:cubicBezTo>
                    <a:pt x="4665" y="1528"/>
                    <a:pt x="4730" y="1521"/>
                    <a:pt x="4794" y="1507"/>
                  </a:cubicBezTo>
                  <a:cubicBezTo>
                    <a:pt x="4315" y="685"/>
                    <a:pt x="3927" y="0"/>
                    <a:pt x="3927" y="0"/>
                  </a:cubicBezTo>
                  <a:lnTo>
                    <a:pt x="2398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2659842" y="2949580"/>
              <a:ext cx="101760" cy="645879"/>
            </a:xfrm>
            <a:custGeom>
              <a:rect b="b" l="l" r="r" t="t"/>
              <a:pathLst>
                <a:path extrusionOk="0" h="6233" w="982">
                  <a:moveTo>
                    <a:pt x="1" y="1"/>
                  </a:moveTo>
                  <a:lnTo>
                    <a:pt x="1" y="6232"/>
                  </a:lnTo>
                  <a:lnTo>
                    <a:pt x="982" y="623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461195" y="2795906"/>
              <a:ext cx="499162" cy="236985"/>
            </a:xfrm>
            <a:custGeom>
              <a:rect b="b" l="l" r="r" t="t"/>
              <a:pathLst>
                <a:path extrusionOk="0" h="2287" w="4817">
                  <a:moveTo>
                    <a:pt x="868" y="0"/>
                  </a:moveTo>
                  <a:cubicBezTo>
                    <a:pt x="868" y="0"/>
                    <a:pt x="502" y="685"/>
                    <a:pt x="0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9" y="1528"/>
                    <a:pt x="1073" y="1233"/>
                    <a:pt x="1073" y="1233"/>
                  </a:cubicBezTo>
                  <a:lnTo>
                    <a:pt x="1073" y="1233"/>
                  </a:lnTo>
                  <a:cubicBezTo>
                    <a:pt x="1073" y="1233"/>
                    <a:pt x="890" y="1963"/>
                    <a:pt x="1666" y="2260"/>
                  </a:cubicBezTo>
                  <a:cubicBezTo>
                    <a:pt x="1721" y="2278"/>
                    <a:pt x="1776" y="2286"/>
                    <a:pt x="1830" y="2286"/>
                  </a:cubicBezTo>
                  <a:cubicBezTo>
                    <a:pt x="2046" y="2286"/>
                    <a:pt x="2251" y="2155"/>
                    <a:pt x="2397" y="2009"/>
                  </a:cubicBezTo>
                  <a:cubicBezTo>
                    <a:pt x="2561" y="2155"/>
                    <a:pt x="2769" y="2286"/>
                    <a:pt x="2986" y="2286"/>
                  </a:cubicBezTo>
                  <a:cubicBezTo>
                    <a:pt x="3041" y="2286"/>
                    <a:pt x="3095" y="2278"/>
                    <a:pt x="3150" y="2260"/>
                  </a:cubicBezTo>
                  <a:cubicBezTo>
                    <a:pt x="3926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0" y="1528"/>
                    <a:pt x="4614" y="1528"/>
                  </a:cubicBezTo>
                  <a:cubicBezTo>
                    <a:pt x="4681" y="1528"/>
                    <a:pt x="4749" y="1521"/>
                    <a:pt x="4816" y="1507"/>
                  </a:cubicBezTo>
                  <a:cubicBezTo>
                    <a:pt x="4314" y="685"/>
                    <a:pt x="3949" y="0"/>
                    <a:pt x="3949" y="0"/>
                  </a:cubicBezTo>
                  <a:lnTo>
                    <a:pt x="2397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677726" y="1414605"/>
              <a:ext cx="1159149" cy="416355"/>
            </a:xfrm>
            <a:custGeom>
              <a:rect b="b" l="l" r="r" t="t"/>
              <a:pathLst>
                <a:path extrusionOk="0" h="4018" w="11186">
                  <a:moveTo>
                    <a:pt x="5433" y="0"/>
                  </a:moveTo>
                  <a:cubicBezTo>
                    <a:pt x="4383" y="0"/>
                    <a:pt x="3539" y="753"/>
                    <a:pt x="3379" y="1735"/>
                  </a:cubicBezTo>
                  <a:cubicBezTo>
                    <a:pt x="3196" y="1667"/>
                    <a:pt x="2991" y="1621"/>
                    <a:pt x="2763" y="1621"/>
                  </a:cubicBezTo>
                  <a:cubicBezTo>
                    <a:pt x="2010" y="1621"/>
                    <a:pt x="1370" y="2169"/>
                    <a:pt x="1233" y="2899"/>
                  </a:cubicBezTo>
                  <a:cubicBezTo>
                    <a:pt x="1165" y="2876"/>
                    <a:pt x="1097" y="2876"/>
                    <a:pt x="1028" y="2876"/>
                  </a:cubicBezTo>
                  <a:cubicBezTo>
                    <a:pt x="457" y="2876"/>
                    <a:pt x="1" y="3333"/>
                    <a:pt x="1" y="3903"/>
                  </a:cubicBezTo>
                  <a:cubicBezTo>
                    <a:pt x="1" y="3949"/>
                    <a:pt x="1" y="3972"/>
                    <a:pt x="24" y="4018"/>
                  </a:cubicBezTo>
                  <a:lnTo>
                    <a:pt x="11185" y="4018"/>
                  </a:lnTo>
                  <a:cubicBezTo>
                    <a:pt x="11185" y="3972"/>
                    <a:pt x="11185" y="3949"/>
                    <a:pt x="11185" y="3903"/>
                  </a:cubicBezTo>
                  <a:cubicBezTo>
                    <a:pt x="11185" y="3333"/>
                    <a:pt x="10729" y="2876"/>
                    <a:pt x="10158" y="2876"/>
                  </a:cubicBezTo>
                  <a:cubicBezTo>
                    <a:pt x="10067" y="2876"/>
                    <a:pt x="9976" y="2876"/>
                    <a:pt x="9884" y="2899"/>
                  </a:cubicBezTo>
                  <a:cubicBezTo>
                    <a:pt x="9816" y="2100"/>
                    <a:pt x="9154" y="1461"/>
                    <a:pt x="8332" y="1461"/>
                  </a:cubicBezTo>
                  <a:cubicBezTo>
                    <a:pt x="8013" y="1461"/>
                    <a:pt x="7739" y="1552"/>
                    <a:pt x="7488" y="1712"/>
                  </a:cubicBezTo>
                  <a:cubicBezTo>
                    <a:pt x="7305" y="731"/>
                    <a:pt x="6460" y="0"/>
                    <a:pt x="5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782843" y="2022460"/>
              <a:ext cx="882367" cy="319365"/>
            </a:xfrm>
            <a:custGeom>
              <a:rect b="b" l="l" r="r" t="t"/>
              <a:pathLst>
                <a:path extrusionOk="0" h="3082" w="8515">
                  <a:moveTo>
                    <a:pt x="4132" y="0"/>
                  </a:moveTo>
                  <a:cubicBezTo>
                    <a:pt x="3356" y="0"/>
                    <a:pt x="2694" y="594"/>
                    <a:pt x="2580" y="1347"/>
                  </a:cubicBezTo>
                  <a:cubicBezTo>
                    <a:pt x="2420" y="1279"/>
                    <a:pt x="2283" y="1256"/>
                    <a:pt x="2100" y="1256"/>
                  </a:cubicBezTo>
                  <a:cubicBezTo>
                    <a:pt x="1530" y="1256"/>
                    <a:pt x="1050" y="1667"/>
                    <a:pt x="936" y="2214"/>
                  </a:cubicBezTo>
                  <a:cubicBezTo>
                    <a:pt x="891" y="2214"/>
                    <a:pt x="845" y="2192"/>
                    <a:pt x="799" y="2192"/>
                  </a:cubicBezTo>
                  <a:cubicBezTo>
                    <a:pt x="366" y="2192"/>
                    <a:pt x="0" y="2557"/>
                    <a:pt x="0" y="2990"/>
                  </a:cubicBezTo>
                  <a:cubicBezTo>
                    <a:pt x="0" y="3013"/>
                    <a:pt x="23" y="3036"/>
                    <a:pt x="23" y="3082"/>
                  </a:cubicBezTo>
                  <a:lnTo>
                    <a:pt x="8514" y="3082"/>
                  </a:lnTo>
                  <a:cubicBezTo>
                    <a:pt x="8514" y="3036"/>
                    <a:pt x="8514" y="3013"/>
                    <a:pt x="8514" y="2990"/>
                  </a:cubicBezTo>
                  <a:cubicBezTo>
                    <a:pt x="8514" y="2557"/>
                    <a:pt x="8149" y="2192"/>
                    <a:pt x="7738" y="2192"/>
                  </a:cubicBezTo>
                  <a:cubicBezTo>
                    <a:pt x="7647" y="2192"/>
                    <a:pt x="7578" y="2214"/>
                    <a:pt x="7510" y="2237"/>
                  </a:cubicBezTo>
                  <a:cubicBezTo>
                    <a:pt x="7464" y="1621"/>
                    <a:pt x="6962" y="1142"/>
                    <a:pt x="6346" y="1142"/>
                  </a:cubicBezTo>
                  <a:cubicBezTo>
                    <a:pt x="6095" y="1142"/>
                    <a:pt x="5889" y="1210"/>
                    <a:pt x="5707" y="1324"/>
                  </a:cubicBezTo>
                  <a:cubicBezTo>
                    <a:pt x="5570" y="571"/>
                    <a:pt x="4931" y="0"/>
                    <a:pt x="4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2314568" y="1490250"/>
              <a:ext cx="413982" cy="414076"/>
            </a:xfrm>
            <a:custGeom>
              <a:rect b="b" l="l" r="r" t="t"/>
              <a:pathLst>
                <a:path extrusionOk="0" h="3996" w="3995">
                  <a:moveTo>
                    <a:pt x="2009" y="1"/>
                  </a:moveTo>
                  <a:cubicBezTo>
                    <a:pt x="890" y="1"/>
                    <a:pt x="0" y="891"/>
                    <a:pt x="0" y="2009"/>
                  </a:cubicBezTo>
                  <a:cubicBezTo>
                    <a:pt x="0" y="3105"/>
                    <a:pt x="890" y="3995"/>
                    <a:pt x="2009" y="3995"/>
                  </a:cubicBezTo>
                  <a:cubicBezTo>
                    <a:pt x="3104" y="3995"/>
                    <a:pt x="3994" y="3105"/>
                    <a:pt x="3994" y="2009"/>
                  </a:cubicBezTo>
                  <a:cubicBezTo>
                    <a:pt x="3994" y="891"/>
                    <a:pt x="3104" y="1"/>
                    <a:pt x="2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909533" y="3569352"/>
              <a:ext cx="2363064" cy="222374"/>
            </a:xfrm>
            <a:custGeom>
              <a:rect b="b" l="l" r="r" t="t"/>
              <a:pathLst>
                <a:path extrusionOk="0" h="2146" w="22804">
                  <a:moveTo>
                    <a:pt x="1462" y="0"/>
                  </a:moveTo>
                  <a:cubicBezTo>
                    <a:pt x="663" y="0"/>
                    <a:pt x="1" y="662"/>
                    <a:pt x="1" y="1461"/>
                  </a:cubicBezTo>
                  <a:lnTo>
                    <a:pt x="1" y="2146"/>
                  </a:lnTo>
                  <a:lnTo>
                    <a:pt x="22803" y="2146"/>
                  </a:lnTo>
                  <a:lnTo>
                    <a:pt x="22803" y="1461"/>
                  </a:lnTo>
                  <a:cubicBezTo>
                    <a:pt x="22803" y="662"/>
                    <a:pt x="22141" y="0"/>
                    <a:pt x="2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2018825" y="2698914"/>
              <a:ext cx="144453" cy="889392"/>
            </a:xfrm>
            <a:custGeom>
              <a:rect b="b" l="l" r="r" t="t"/>
              <a:pathLst>
                <a:path extrusionOk="0" h="8583" w="1394">
                  <a:moveTo>
                    <a:pt x="1" y="0"/>
                  </a:moveTo>
                  <a:lnTo>
                    <a:pt x="1" y="8583"/>
                  </a:lnTo>
                  <a:lnTo>
                    <a:pt x="1393" y="8583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1749196" y="2488351"/>
              <a:ext cx="683718" cy="326100"/>
            </a:xfrm>
            <a:custGeom>
              <a:rect b="b" l="l" r="r" t="t"/>
              <a:pathLst>
                <a:path extrusionOk="0" h="3147" w="6598">
                  <a:moveTo>
                    <a:pt x="1188" y="1"/>
                  </a:moveTo>
                  <a:cubicBezTo>
                    <a:pt x="1188" y="1"/>
                    <a:pt x="686" y="937"/>
                    <a:pt x="1" y="2078"/>
                  </a:cubicBezTo>
                  <a:cubicBezTo>
                    <a:pt x="85" y="2098"/>
                    <a:pt x="170" y="2106"/>
                    <a:pt x="255" y="2106"/>
                  </a:cubicBezTo>
                  <a:cubicBezTo>
                    <a:pt x="859" y="2106"/>
                    <a:pt x="1439" y="1667"/>
                    <a:pt x="1439" y="1667"/>
                  </a:cubicBezTo>
                  <a:lnTo>
                    <a:pt x="1439" y="1667"/>
                  </a:lnTo>
                  <a:cubicBezTo>
                    <a:pt x="1439" y="1667"/>
                    <a:pt x="1211" y="2694"/>
                    <a:pt x="2260" y="3105"/>
                  </a:cubicBezTo>
                  <a:cubicBezTo>
                    <a:pt x="2341" y="3134"/>
                    <a:pt x="2422" y="3146"/>
                    <a:pt x="2501" y="3146"/>
                  </a:cubicBezTo>
                  <a:cubicBezTo>
                    <a:pt x="2804" y="3146"/>
                    <a:pt x="3089" y="2962"/>
                    <a:pt x="3288" y="2763"/>
                  </a:cubicBezTo>
                  <a:cubicBezTo>
                    <a:pt x="3505" y="2962"/>
                    <a:pt x="3793" y="3146"/>
                    <a:pt x="4097" y="3146"/>
                  </a:cubicBezTo>
                  <a:cubicBezTo>
                    <a:pt x="4176" y="3146"/>
                    <a:pt x="4257" y="3134"/>
                    <a:pt x="4338" y="3105"/>
                  </a:cubicBezTo>
                  <a:cubicBezTo>
                    <a:pt x="5388" y="2694"/>
                    <a:pt x="5136" y="1667"/>
                    <a:pt x="5136" y="1667"/>
                  </a:cubicBezTo>
                  <a:lnTo>
                    <a:pt x="5136" y="1667"/>
                  </a:lnTo>
                  <a:cubicBezTo>
                    <a:pt x="5137" y="1667"/>
                    <a:pt x="5734" y="2106"/>
                    <a:pt x="6342" y="2106"/>
                  </a:cubicBezTo>
                  <a:cubicBezTo>
                    <a:pt x="6428" y="2106"/>
                    <a:pt x="6513" y="2098"/>
                    <a:pt x="6597" y="2078"/>
                  </a:cubicBezTo>
                  <a:cubicBezTo>
                    <a:pt x="5913" y="937"/>
                    <a:pt x="5410" y="1"/>
                    <a:pt x="5410" y="1"/>
                  </a:cubicBezTo>
                  <a:lnTo>
                    <a:pt x="3288" y="32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2678805" y="3448630"/>
              <a:ext cx="302792" cy="220094"/>
            </a:xfrm>
            <a:custGeom>
              <a:rect b="b" l="l" r="r" t="t"/>
              <a:pathLst>
                <a:path extrusionOk="0" h="2124" w="2922">
                  <a:moveTo>
                    <a:pt x="1803" y="1"/>
                  </a:moveTo>
                  <a:cubicBezTo>
                    <a:pt x="1712" y="1"/>
                    <a:pt x="1621" y="24"/>
                    <a:pt x="1552" y="69"/>
                  </a:cubicBezTo>
                  <a:cubicBezTo>
                    <a:pt x="1484" y="47"/>
                    <a:pt x="1415" y="24"/>
                    <a:pt x="1347" y="24"/>
                  </a:cubicBezTo>
                  <a:cubicBezTo>
                    <a:pt x="1164" y="24"/>
                    <a:pt x="1004" y="161"/>
                    <a:pt x="936" y="321"/>
                  </a:cubicBezTo>
                  <a:cubicBezTo>
                    <a:pt x="936" y="343"/>
                    <a:pt x="936" y="343"/>
                    <a:pt x="936" y="343"/>
                  </a:cubicBezTo>
                  <a:cubicBezTo>
                    <a:pt x="890" y="321"/>
                    <a:pt x="867" y="321"/>
                    <a:pt x="822" y="321"/>
                  </a:cubicBezTo>
                  <a:cubicBezTo>
                    <a:pt x="571" y="321"/>
                    <a:pt x="388" y="526"/>
                    <a:pt x="388" y="777"/>
                  </a:cubicBezTo>
                  <a:cubicBezTo>
                    <a:pt x="160" y="800"/>
                    <a:pt x="0" y="982"/>
                    <a:pt x="0" y="1211"/>
                  </a:cubicBezTo>
                  <a:cubicBezTo>
                    <a:pt x="0" y="1462"/>
                    <a:pt x="206" y="1667"/>
                    <a:pt x="457" y="1667"/>
                  </a:cubicBezTo>
                  <a:cubicBezTo>
                    <a:pt x="479" y="1667"/>
                    <a:pt x="502" y="1644"/>
                    <a:pt x="525" y="1644"/>
                  </a:cubicBezTo>
                  <a:cubicBezTo>
                    <a:pt x="525" y="1667"/>
                    <a:pt x="525" y="1667"/>
                    <a:pt x="525" y="1690"/>
                  </a:cubicBezTo>
                  <a:cubicBezTo>
                    <a:pt x="525" y="1941"/>
                    <a:pt x="731" y="2124"/>
                    <a:pt x="982" y="2124"/>
                  </a:cubicBezTo>
                  <a:cubicBezTo>
                    <a:pt x="1096" y="2124"/>
                    <a:pt x="1210" y="2078"/>
                    <a:pt x="1301" y="2010"/>
                  </a:cubicBezTo>
                  <a:lnTo>
                    <a:pt x="1644" y="2010"/>
                  </a:lnTo>
                  <a:cubicBezTo>
                    <a:pt x="1712" y="2055"/>
                    <a:pt x="1803" y="2101"/>
                    <a:pt x="1917" y="2101"/>
                  </a:cubicBezTo>
                  <a:cubicBezTo>
                    <a:pt x="2146" y="2101"/>
                    <a:pt x="2351" y="1918"/>
                    <a:pt x="2351" y="1690"/>
                  </a:cubicBezTo>
                  <a:lnTo>
                    <a:pt x="2488" y="1690"/>
                  </a:lnTo>
                  <a:cubicBezTo>
                    <a:pt x="2716" y="1690"/>
                    <a:pt x="2922" y="1507"/>
                    <a:pt x="2922" y="1256"/>
                  </a:cubicBezTo>
                  <a:cubicBezTo>
                    <a:pt x="2922" y="1051"/>
                    <a:pt x="2785" y="891"/>
                    <a:pt x="2602" y="823"/>
                  </a:cubicBezTo>
                  <a:cubicBezTo>
                    <a:pt x="2602" y="823"/>
                    <a:pt x="2602" y="800"/>
                    <a:pt x="2602" y="800"/>
                  </a:cubicBezTo>
                  <a:cubicBezTo>
                    <a:pt x="2602" y="572"/>
                    <a:pt x="2442" y="389"/>
                    <a:pt x="2237" y="366"/>
                  </a:cubicBezTo>
                  <a:cubicBezTo>
                    <a:pt x="2191" y="161"/>
                    <a:pt x="2009" y="1"/>
                    <a:pt x="1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1060927" y="3460547"/>
              <a:ext cx="302896" cy="219991"/>
            </a:xfrm>
            <a:custGeom>
              <a:rect b="b" l="l" r="r" t="t"/>
              <a:pathLst>
                <a:path extrusionOk="0" h="2123" w="2923">
                  <a:moveTo>
                    <a:pt x="1804" y="0"/>
                  </a:moveTo>
                  <a:cubicBezTo>
                    <a:pt x="1690" y="0"/>
                    <a:pt x="1621" y="23"/>
                    <a:pt x="1553" y="69"/>
                  </a:cubicBezTo>
                  <a:cubicBezTo>
                    <a:pt x="1484" y="46"/>
                    <a:pt x="1416" y="23"/>
                    <a:pt x="1347" y="23"/>
                  </a:cubicBezTo>
                  <a:cubicBezTo>
                    <a:pt x="1142" y="23"/>
                    <a:pt x="982" y="160"/>
                    <a:pt x="936" y="320"/>
                  </a:cubicBezTo>
                  <a:lnTo>
                    <a:pt x="822" y="320"/>
                  </a:lnTo>
                  <a:cubicBezTo>
                    <a:pt x="571" y="320"/>
                    <a:pt x="366" y="525"/>
                    <a:pt x="366" y="753"/>
                  </a:cubicBezTo>
                  <a:cubicBezTo>
                    <a:pt x="366" y="776"/>
                    <a:pt x="366" y="776"/>
                    <a:pt x="366" y="776"/>
                  </a:cubicBezTo>
                  <a:cubicBezTo>
                    <a:pt x="160" y="799"/>
                    <a:pt x="1" y="982"/>
                    <a:pt x="1" y="1210"/>
                  </a:cubicBezTo>
                  <a:cubicBezTo>
                    <a:pt x="1" y="1461"/>
                    <a:pt x="206" y="1644"/>
                    <a:pt x="434" y="1644"/>
                  </a:cubicBezTo>
                  <a:lnTo>
                    <a:pt x="526" y="1644"/>
                  </a:lnTo>
                  <a:cubicBezTo>
                    <a:pt x="526" y="1666"/>
                    <a:pt x="526" y="1666"/>
                    <a:pt x="526" y="1689"/>
                  </a:cubicBezTo>
                  <a:cubicBezTo>
                    <a:pt x="526" y="1917"/>
                    <a:pt x="731" y="2123"/>
                    <a:pt x="982" y="2123"/>
                  </a:cubicBezTo>
                  <a:cubicBezTo>
                    <a:pt x="1096" y="2123"/>
                    <a:pt x="1210" y="2077"/>
                    <a:pt x="1279" y="2009"/>
                  </a:cubicBezTo>
                  <a:lnTo>
                    <a:pt x="1621" y="2009"/>
                  </a:lnTo>
                  <a:cubicBezTo>
                    <a:pt x="1712" y="2054"/>
                    <a:pt x="1804" y="2100"/>
                    <a:pt x="1895" y="2100"/>
                  </a:cubicBezTo>
                  <a:cubicBezTo>
                    <a:pt x="2146" y="2100"/>
                    <a:pt x="2329" y="1917"/>
                    <a:pt x="2352" y="1666"/>
                  </a:cubicBezTo>
                  <a:cubicBezTo>
                    <a:pt x="2397" y="1689"/>
                    <a:pt x="2420" y="1689"/>
                    <a:pt x="2466" y="1689"/>
                  </a:cubicBezTo>
                  <a:cubicBezTo>
                    <a:pt x="2717" y="1689"/>
                    <a:pt x="2922" y="1507"/>
                    <a:pt x="2922" y="1256"/>
                  </a:cubicBezTo>
                  <a:cubicBezTo>
                    <a:pt x="2922" y="1050"/>
                    <a:pt x="2785" y="867"/>
                    <a:pt x="2603" y="822"/>
                  </a:cubicBezTo>
                  <a:cubicBezTo>
                    <a:pt x="2603" y="822"/>
                    <a:pt x="2603" y="799"/>
                    <a:pt x="2603" y="799"/>
                  </a:cubicBezTo>
                  <a:cubicBezTo>
                    <a:pt x="2603" y="571"/>
                    <a:pt x="2443" y="388"/>
                    <a:pt x="2237" y="342"/>
                  </a:cubicBezTo>
                  <a:cubicBezTo>
                    <a:pt x="2192" y="160"/>
                    <a:pt x="2009" y="0"/>
                    <a:pt x="1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1682981" y="3384798"/>
              <a:ext cx="395122" cy="288692"/>
            </a:xfrm>
            <a:custGeom>
              <a:rect b="b" l="l" r="r" t="t"/>
              <a:pathLst>
                <a:path extrusionOk="0" h="2786" w="3813">
                  <a:moveTo>
                    <a:pt x="2329" y="1"/>
                  </a:moveTo>
                  <a:cubicBezTo>
                    <a:pt x="2215" y="1"/>
                    <a:pt x="2101" y="46"/>
                    <a:pt x="2009" y="92"/>
                  </a:cubicBezTo>
                  <a:cubicBezTo>
                    <a:pt x="1941" y="69"/>
                    <a:pt x="1850" y="46"/>
                    <a:pt x="1758" y="46"/>
                  </a:cubicBezTo>
                  <a:cubicBezTo>
                    <a:pt x="1507" y="46"/>
                    <a:pt x="1279" y="206"/>
                    <a:pt x="1210" y="434"/>
                  </a:cubicBezTo>
                  <a:cubicBezTo>
                    <a:pt x="1165" y="434"/>
                    <a:pt x="1119" y="412"/>
                    <a:pt x="1073" y="412"/>
                  </a:cubicBezTo>
                  <a:cubicBezTo>
                    <a:pt x="731" y="412"/>
                    <a:pt x="480" y="685"/>
                    <a:pt x="480" y="1005"/>
                  </a:cubicBezTo>
                  <a:cubicBezTo>
                    <a:pt x="206" y="1051"/>
                    <a:pt x="1" y="1302"/>
                    <a:pt x="1" y="1576"/>
                  </a:cubicBezTo>
                  <a:cubicBezTo>
                    <a:pt x="1" y="1895"/>
                    <a:pt x="252" y="2169"/>
                    <a:pt x="571" y="2169"/>
                  </a:cubicBezTo>
                  <a:cubicBezTo>
                    <a:pt x="617" y="2169"/>
                    <a:pt x="640" y="2169"/>
                    <a:pt x="685" y="2146"/>
                  </a:cubicBezTo>
                  <a:cubicBezTo>
                    <a:pt x="685" y="2169"/>
                    <a:pt x="685" y="2192"/>
                    <a:pt x="685" y="2192"/>
                  </a:cubicBezTo>
                  <a:cubicBezTo>
                    <a:pt x="685" y="2534"/>
                    <a:pt x="936" y="2785"/>
                    <a:pt x="1256" y="2785"/>
                  </a:cubicBezTo>
                  <a:cubicBezTo>
                    <a:pt x="1416" y="2785"/>
                    <a:pt x="1576" y="2717"/>
                    <a:pt x="1667" y="2626"/>
                  </a:cubicBezTo>
                  <a:cubicBezTo>
                    <a:pt x="1758" y="2626"/>
                    <a:pt x="1827" y="2648"/>
                    <a:pt x="1918" y="2648"/>
                  </a:cubicBezTo>
                  <a:cubicBezTo>
                    <a:pt x="1986" y="2648"/>
                    <a:pt x="2055" y="2626"/>
                    <a:pt x="2123" y="2626"/>
                  </a:cubicBezTo>
                  <a:cubicBezTo>
                    <a:pt x="2215" y="2694"/>
                    <a:pt x="2352" y="2740"/>
                    <a:pt x="2489" y="2740"/>
                  </a:cubicBezTo>
                  <a:cubicBezTo>
                    <a:pt x="2785" y="2740"/>
                    <a:pt x="3036" y="2511"/>
                    <a:pt x="3059" y="2192"/>
                  </a:cubicBezTo>
                  <a:cubicBezTo>
                    <a:pt x="3105" y="2215"/>
                    <a:pt x="3173" y="2215"/>
                    <a:pt x="3219" y="2215"/>
                  </a:cubicBezTo>
                  <a:cubicBezTo>
                    <a:pt x="3539" y="2215"/>
                    <a:pt x="3812" y="1964"/>
                    <a:pt x="3812" y="1644"/>
                  </a:cubicBezTo>
                  <a:cubicBezTo>
                    <a:pt x="3812" y="1370"/>
                    <a:pt x="3630" y="1142"/>
                    <a:pt x="3379" y="1073"/>
                  </a:cubicBezTo>
                  <a:cubicBezTo>
                    <a:pt x="3379" y="1073"/>
                    <a:pt x="3402" y="1051"/>
                    <a:pt x="3402" y="1028"/>
                  </a:cubicBezTo>
                  <a:cubicBezTo>
                    <a:pt x="3402" y="754"/>
                    <a:pt x="3173" y="503"/>
                    <a:pt x="2899" y="457"/>
                  </a:cubicBezTo>
                  <a:cubicBezTo>
                    <a:pt x="2854" y="206"/>
                    <a:pt x="2626" y="1"/>
                    <a:pt x="2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1053881" y="2923570"/>
              <a:ext cx="827860" cy="382574"/>
            </a:xfrm>
            <a:custGeom>
              <a:rect b="b" l="l" r="r" t="t"/>
              <a:pathLst>
                <a:path extrusionOk="0" h="3692" w="7989">
                  <a:moveTo>
                    <a:pt x="2648" y="1"/>
                  </a:moveTo>
                  <a:lnTo>
                    <a:pt x="2648" y="1"/>
                  </a:lnTo>
                  <a:cubicBezTo>
                    <a:pt x="2648" y="1"/>
                    <a:pt x="2231" y="296"/>
                    <a:pt x="1792" y="296"/>
                  </a:cubicBezTo>
                  <a:cubicBezTo>
                    <a:pt x="1727" y="296"/>
                    <a:pt x="1662" y="289"/>
                    <a:pt x="1598" y="275"/>
                  </a:cubicBezTo>
                  <a:cubicBezTo>
                    <a:pt x="1119" y="1074"/>
                    <a:pt x="502" y="2009"/>
                    <a:pt x="0" y="2603"/>
                  </a:cubicBezTo>
                  <a:cubicBezTo>
                    <a:pt x="182" y="2804"/>
                    <a:pt x="404" y="2872"/>
                    <a:pt x="613" y="2872"/>
                  </a:cubicBezTo>
                  <a:cubicBezTo>
                    <a:pt x="901" y="2872"/>
                    <a:pt x="1163" y="2741"/>
                    <a:pt x="1256" y="2649"/>
                  </a:cubicBezTo>
                  <a:cubicBezTo>
                    <a:pt x="1302" y="3050"/>
                    <a:pt x="1724" y="3410"/>
                    <a:pt x="2148" y="3410"/>
                  </a:cubicBezTo>
                  <a:cubicBezTo>
                    <a:pt x="2351" y="3410"/>
                    <a:pt x="2554" y="3327"/>
                    <a:pt x="2716" y="3128"/>
                  </a:cubicBezTo>
                  <a:cubicBezTo>
                    <a:pt x="2827" y="3514"/>
                    <a:pt x="3153" y="3692"/>
                    <a:pt x="3465" y="3692"/>
                  </a:cubicBezTo>
                  <a:cubicBezTo>
                    <a:pt x="3670" y="3692"/>
                    <a:pt x="3868" y="3615"/>
                    <a:pt x="3995" y="3470"/>
                  </a:cubicBezTo>
                  <a:cubicBezTo>
                    <a:pt x="4121" y="3615"/>
                    <a:pt x="4319" y="3692"/>
                    <a:pt x="4524" y="3692"/>
                  </a:cubicBezTo>
                  <a:cubicBezTo>
                    <a:pt x="4836" y="3692"/>
                    <a:pt x="5163" y="3514"/>
                    <a:pt x="5273" y="3128"/>
                  </a:cubicBezTo>
                  <a:cubicBezTo>
                    <a:pt x="5435" y="3327"/>
                    <a:pt x="5638" y="3410"/>
                    <a:pt x="5841" y="3410"/>
                  </a:cubicBezTo>
                  <a:cubicBezTo>
                    <a:pt x="6265" y="3410"/>
                    <a:pt x="6687" y="3050"/>
                    <a:pt x="6734" y="2649"/>
                  </a:cubicBezTo>
                  <a:cubicBezTo>
                    <a:pt x="6826" y="2741"/>
                    <a:pt x="7088" y="2872"/>
                    <a:pt x="7377" y="2872"/>
                  </a:cubicBezTo>
                  <a:cubicBezTo>
                    <a:pt x="7585" y="2872"/>
                    <a:pt x="7807" y="2804"/>
                    <a:pt x="7989" y="2603"/>
                  </a:cubicBezTo>
                  <a:cubicBezTo>
                    <a:pt x="7487" y="2009"/>
                    <a:pt x="6893" y="1074"/>
                    <a:pt x="6391" y="275"/>
                  </a:cubicBezTo>
                  <a:cubicBezTo>
                    <a:pt x="6327" y="289"/>
                    <a:pt x="6262" y="296"/>
                    <a:pt x="6197" y="296"/>
                  </a:cubicBezTo>
                  <a:cubicBezTo>
                    <a:pt x="5758" y="296"/>
                    <a:pt x="5341" y="1"/>
                    <a:pt x="5341" y="1"/>
                  </a:cubicBezTo>
                  <a:lnTo>
                    <a:pt x="5341" y="1"/>
                  </a:lnTo>
                  <a:cubicBezTo>
                    <a:pt x="5341" y="1"/>
                    <a:pt x="5501" y="731"/>
                    <a:pt x="4748" y="1028"/>
                  </a:cubicBezTo>
                  <a:cubicBezTo>
                    <a:pt x="4688" y="1046"/>
                    <a:pt x="4630" y="1054"/>
                    <a:pt x="4573" y="1054"/>
                  </a:cubicBezTo>
                  <a:cubicBezTo>
                    <a:pt x="4345" y="1054"/>
                    <a:pt x="4141" y="923"/>
                    <a:pt x="3995" y="777"/>
                  </a:cubicBezTo>
                  <a:cubicBezTo>
                    <a:pt x="3848" y="923"/>
                    <a:pt x="3644" y="1054"/>
                    <a:pt x="3416" y="1054"/>
                  </a:cubicBezTo>
                  <a:cubicBezTo>
                    <a:pt x="3359" y="1054"/>
                    <a:pt x="3301" y="1046"/>
                    <a:pt x="3241" y="1028"/>
                  </a:cubicBezTo>
                  <a:cubicBezTo>
                    <a:pt x="2488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2297988" y="2923570"/>
              <a:ext cx="825580" cy="382574"/>
            </a:xfrm>
            <a:custGeom>
              <a:rect b="b" l="l" r="r" t="t"/>
              <a:pathLst>
                <a:path extrusionOk="0" h="3692" w="7967">
                  <a:moveTo>
                    <a:pt x="2648" y="1"/>
                  </a:moveTo>
                  <a:cubicBezTo>
                    <a:pt x="2648" y="1"/>
                    <a:pt x="2214" y="296"/>
                    <a:pt x="1770" y="296"/>
                  </a:cubicBezTo>
                  <a:cubicBezTo>
                    <a:pt x="1705" y="296"/>
                    <a:pt x="1640" y="289"/>
                    <a:pt x="1575" y="275"/>
                  </a:cubicBezTo>
                  <a:cubicBezTo>
                    <a:pt x="1096" y="1074"/>
                    <a:pt x="502" y="2009"/>
                    <a:pt x="0" y="2603"/>
                  </a:cubicBezTo>
                  <a:cubicBezTo>
                    <a:pt x="173" y="2804"/>
                    <a:pt x="393" y="2872"/>
                    <a:pt x="603" y="2872"/>
                  </a:cubicBezTo>
                  <a:cubicBezTo>
                    <a:pt x="893" y="2872"/>
                    <a:pt x="1163" y="2741"/>
                    <a:pt x="1256" y="2649"/>
                  </a:cubicBezTo>
                  <a:cubicBezTo>
                    <a:pt x="1287" y="3050"/>
                    <a:pt x="1704" y="3410"/>
                    <a:pt x="2133" y="3410"/>
                  </a:cubicBezTo>
                  <a:cubicBezTo>
                    <a:pt x="2338" y="3410"/>
                    <a:pt x="2547" y="3327"/>
                    <a:pt x="2716" y="3128"/>
                  </a:cubicBezTo>
                  <a:cubicBezTo>
                    <a:pt x="2827" y="3514"/>
                    <a:pt x="3153" y="3692"/>
                    <a:pt x="3460" y="3692"/>
                  </a:cubicBezTo>
                  <a:cubicBezTo>
                    <a:pt x="3661" y="3692"/>
                    <a:pt x="3854" y="3615"/>
                    <a:pt x="3972" y="3470"/>
                  </a:cubicBezTo>
                  <a:cubicBezTo>
                    <a:pt x="4098" y="3615"/>
                    <a:pt x="4297" y="3692"/>
                    <a:pt x="4501" y="3692"/>
                  </a:cubicBezTo>
                  <a:cubicBezTo>
                    <a:pt x="4813" y="3692"/>
                    <a:pt x="5140" y="3514"/>
                    <a:pt x="5250" y="3128"/>
                  </a:cubicBezTo>
                  <a:cubicBezTo>
                    <a:pt x="5413" y="3327"/>
                    <a:pt x="5616" y="3410"/>
                    <a:pt x="5818" y="3410"/>
                  </a:cubicBezTo>
                  <a:cubicBezTo>
                    <a:pt x="6242" y="3410"/>
                    <a:pt x="6665" y="3050"/>
                    <a:pt x="6711" y="2649"/>
                  </a:cubicBezTo>
                  <a:cubicBezTo>
                    <a:pt x="6804" y="2741"/>
                    <a:pt x="7066" y="2872"/>
                    <a:pt x="7354" y="2872"/>
                  </a:cubicBezTo>
                  <a:cubicBezTo>
                    <a:pt x="7562" y="2872"/>
                    <a:pt x="7784" y="2804"/>
                    <a:pt x="7966" y="2603"/>
                  </a:cubicBezTo>
                  <a:cubicBezTo>
                    <a:pt x="7464" y="2009"/>
                    <a:pt x="6871" y="1074"/>
                    <a:pt x="6391" y="275"/>
                  </a:cubicBezTo>
                  <a:cubicBezTo>
                    <a:pt x="6324" y="289"/>
                    <a:pt x="6256" y="296"/>
                    <a:pt x="6189" y="296"/>
                  </a:cubicBezTo>
                  <a:cubicBezTo>
                    <a:pt x="5735" y="296"/>
                    <a:pt x="5319" y="1"/>
                    <a:pt x="5319" y="1"/>
                  </a:cubicBezTo>
                  <a:lnTo>
                    <a:pt x="5319" y="1"/>
                  </a:lnTo>
                  <a:cubicBezTo>
                    <a:pt x="5319" y="1"/>
                    <a:pt x="5501" y="731"/>
                    <a:pt x="4725" y="1028"/>
                  </a:cubicBezTo>
                  <a:cubicBezTo>
                    <a:pt x="4670" y="1046"/>
                    <a:pt x="4616" y="1054"/>
                    <a:pt x="4561" y="1054"/>
                  </a:cubicBezTo>
                  <a:cubicBezTo>
                    <a:pt x="4344" y="1054"/>
                    <a:pt x="4136" y="923"/>
                    <a:pt x="3972" y="777"/>
                  </a:cubicBezTo>
                  <a:cubicBezTo>
                    <a:pt x="3826" y="923"/>
                    <a:pt x="3621" y="1054"/>
                    <a:pt x="3405" y="1054"/>
                  </a:cubicBezTo>
                  <a:cubicBezTo>
                    <a:pt x="3351" y="1054"/>
                    <a:pt x="3296" y="1046"/>
                    <a:pt x="3241" y="1028"/>
                  </a:cubicBezTo>
                  <a:cubicBezTo>
                    <a:pt x="2465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2423269" y="2455295"/>
              <a:ext cx="574911" cy="532620"/>
            </a:xfrm>
            <a:custGeom>
              <a:rect b="b" l="l" r="r" t="t"/>
              <a:pathLst>
                <a:path extrusionOk="0" h="5140" w="5548">
                  <a:moveTo>
                    <a:pt x="2763" y="0"/>
                  </a:moveTo>
                  <a:cubicBezTo>
                    <a:pt x="2169" y="1073"/>
                    <a:pt x="914" y="3242"/>
                    <a:pt x="1" y="4063"/>
                  </a:cubicBezTo>
                  <a:cubicBezTo>
                    <a:pt x="183" y="4325"/>
                    <a:pt x="418" y="4410"/>
                    <a:pt x="647" y="4410"/>
                  </a:cubicBezTo>
                  <a:cubicBezTo>
                    <a:pt x="1076" y="4410"/>
                    <a:pt x="1485" y="4109"/>
                    <a:pt x="1485" y="4109"/>
                  </a:cubicBezTo>
                  <a:lnTo>
                    <a:pt x="1485" y="4109"/>
                  </a:lnTo>
                  <a:cubicBezTo>
                    <a:pt x="1485" y="4109"/>
                    <a:pt x="1325" y="4817"/>
                    <a:pt x="2055" y="5113"/>
                  </a:cubicBezTo>
                  <a:cubicBezTo>
                    <a:pt x="2111" y="5132"/>
                    <a:pt x="2166" y="5140"/>
                    <a:pt x="2221" y="5140"/>
                  </a:cubicBezTo>
                  <a:cubicBezTo>
                    <a:pt x="2435" y="5140"/>
                    <a:pt x="2635" y="5012"/>
                    <a:pt x="2763" y="4885"/>
                  </a:cubicBezTo>
                  <a:cubicBezTo>
                    <a:pt x="2909" y="5012"/>
                    <a:pt x="3112" y="5140"/>
                    <a:pt x="3328" y="5140"/>
                  </a:cubicBezTo>
                  <a:cubicBezTo>
                    <a:pt x="3382" y="5140"/>
                    <a:pt x="3438" y="5132"/>
                    <a:pt x="3493" y="5113"/>
                  </a:cubicBezTo>
                  <a:cubicBezTo>
                    <a:pt x="4224" y="4817"/>
                    <a:pt x="4064" y="4109"/>
                    <a:pt x="4064" y="4109"/>
                  </a:cubicBezTo>
                  <a:lnTo>
                    <a:pt x="4064" y="4109"/>
                  </a:lnTo>
                  <a:cubicBezTo>
                    <a:pt x="4064" y="4109"/>
                    <a:pt x="4472" y="4410"/>
                    <a:pt x="4902" y="4410"/>
                  </a:cubicBezTo>
                  <a:cubicBezTo>
                    <a:pt x="5130" y="4410"/>
                    <a:pt x="5365" y="4325"/>
                    <a:pt x="5548" y="4063"/>
                  </a:cubicBezTo>
                  <a:cubicBezTo>
                    <a:pt x="4635" y="3242"/>
                    <a:pt x="3379" y="1073"/>
                    <a:pt x="2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1522156" y="2661092"/>
              <a:ext cx="1137803" cy="528993"/>
            </a:xfrm>
            <a:custGeom>
              <a:rect b="b" l="l" r="r" t="t"/>
              <a:pathLst>
                <a:path extrusionOk="0" h="5105" w="10980">
                  <a:moveTo>
                    <a:pt x="3630" y="0"/>
                  </a:moveTo>
                  <a:cubicBezTo>
                    <a:pt x="3630" y="0"/>
                    <a:pt x="3050" y="439"/>
                    <a:pt x="2446" y="439"/>
                  </a:cubicBezTo>
                  <a:cubicBezTo>
                    <a:pt x="2361" y="439"/>
                    <a:pt x="2276" y="431"/>
                    <a:pt x="2192" y="411"/>
                  </a:cubicBezTo>
                  <a:cubicBezTo>
                    <a:pt x="1530" y="1507"/>
                    <a:pt x="685" y="2808"/>
                    <a:pt x="1" y="3607"/>
                  </a:cubicBezTo>
                  <a:cubicBezTo>
                    <a:pt x="252" y="3887"/>
                    <a:pt x="562" y="3983"/>
                    <a:pt x="852" y="3983"/>
                  </a:cubicBezTo>
                  <a:cubicBezTo>
                    <a:pt x="1245" y="3983"/>
                    <a:pt x="1604" y="3806"/>
                    <a:pt x="1735" y="3675"/>
                  </a:cubicBezTo>
                  <a:cubicBezTo>
                    <a:pt x="1797" y="4231"/>
                    <a:pt x="2370" y="4724"/>
                    <a:pt x="2953" y="4724"/>
                  </a:cubicBezTo>
                  <a:cubicBezTo>
                    <a:pt x="3233" y="4724"/>
                    <a:pt x="3515" y="4610"/>
                    <a:pt x="3744" y="4337"/>
                  </a:cubicBezTo>
                  <a:cubicBezTo>
                    <a:pt x="3896" y="4864"/>
                    <a:pt x="4353" y="5105"/>
                    <a:pt x="4784" y="5105"/>
                  </a:cubicBezTo>
                  <a:cubicBezTo>
                    <a:pt x="5063" y="5105"/>
                    <a:pt x="5331" y="5004"/>
                    <a:pt x="5501" y="4816"/>
                  </a:cubicBezTo>
                  <a:cubicBezTo>
                    <a:pt x="5663" y="5004"/>
                    <a:pt x="5926" y="5105"/>
                    <a:pt x="6201" y="5105"/>
                  </a:cubicBezTo>
                  <a:cubicBezTo>
                    <a:pt x="6628" y="5105"/>
                    <a:pt x="7084" y="4864"/>
                    <a:pt x="7236" y="4337"/>
                  </a:cubicBezTo>
                  <a:cubicBezTo>
                    <a:pt x="7465" y="4610"/>
                    <a:pt x="7747" y="4724"/>
                    <a:pt x="8027" y="4724"/>
                  </a:cubicBezTo>
                  <a:cubicBezTo>
                    <a:pt x="8610" y="4724"/>
                    <a:pt x="9183" y="4231"/>
                    <a:pt x="9245" y="3675"/>
                  </a:cubicBezTo>
                  <a:cubicBezTo>
                    <a:pt x="9376" y="3806"/>
                    <a:pt x="9735" y="3983"/>
                    <a:pt x="10128" y="3983"/>
                  </a:cubicBezTo>
                  <a:cubicBezTo>
                    <a:pt x="10419" y="3983"/>
                    <a:pt x="10728" y="3887"/>
                    <a:pt x="10980" y="3607"/>
                  </a:cubicBezTo>
                  <a:cubicBezTo>
                    <a:pt x="10295" y="2808"/>
                    <a:pt x="9450" y="1507"/>
                    <a:pt x="8788" y="411"/>
                  </a:cubicBezTo>
                  <a:cubicBezTo>
                    <a:pt x="8704" y="431"/>
                    <a:pt x="8619" y="439"/>
                    <a:pt x="8533" y="439"/>
                  </a:cubicBezTo>
                  <a:cubicBezTo>
                    <a:pt x="7925" y="439"/>
                    <a:pt x="7328" y="0"/>
                    <a:pt x="7327" y="0"/>
                  </a:cubicBezTo>
                  <a:lnTo>
                    <a:pt x="7327" y="0"/>
                  </a:lnTo>
                  <a:cubicBezTo>
                    <a:pt x="7327" y="0"/>
                    <a:pt x="7579" y="1027"/>
                    <a:pt x="6529" y="1438"/>
                  </a:cubicBezTo>
                  <a:cubicBezTo>
                    <a:pt x="6448" y="1467"/>
                    <a:pt x="6367" y="1479"/>
                    <a:pt x="6288" y="1479"/>
                  </a:cubicBezTo>
                  <a:cubicBezTo>
                    <a:pt x="5984" y="1479"/>
                    <a:pt x="5696" y="1295"/>
                    <a:pt x="5479" y="1096"/>
                  </a:cubicBezTo>
                  <a:cubicBezTo>
                    <a:pt x="5280" y="1295"/>
                    <a:pt x="4995" y="1479"/>
                    <a:pt x="4692" y="1479"/>
                  </a:cubicBezTo>
                  <a:cubicBezTo>
                    <a:pt x="4613" y="1479"/>
                    <a:pt x="4532" y="1467"/>
                    <a:pt x="4451" y="1438"/>
                  </a:cubicBezTo>
                  <a:cubicBezTo>
                    <a:pt x="3402" y="1027"/>
                    <a:pt x="3630" y="0"/>
                    <a:pt x="3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1694794" y="2020077"/>
              <a:ext cx="792524" cy="732922"/>
            </a:xfrm>
            <a:custGeom>
              <a:rect b="b" l="l" r="r" t="t"/>
              <a:pathLst>
                <a:path extrusionOk="0" h="7073" w="7648">
                  <a:moveTo>
                    <a:pt x="3813" y="1"/>
                  </a:moveTo>
                  <a:cubicBezTo>
                    <a:pt x="2991" y="1484"/>
                    <a:pt x="1256" y="4474"/>
                    <a:pt x="1" y="5570"/>
                  </a:cubicBezTo>
                  <a:cubicBezTo>
                    <a:pt x="259" y="5949"/>
                    <a:pt x="591" y="6072"/>
                    <a:pt x="913" y="6072"/>
                  </a:cubicBezTo>
                  <a:cubicBezTo>
                    <a:pt x="1502" y="6072"/>
                    <a:pt x="2055" y="5661"/>
                    <a:pt x="2055" y="5661"/>
                  </a:cubicBezTo>
                  <a:lnTo>
                    <a:pt x="2055" y="5661"/>
                  </a:lnTo>
                  <a:cubicBezTo>
                    <a:pt x="2055" y="5661"/>
                    <a:pt x="1827" y="6643"/>
                    <a:pt x="2831" y="7031"/>
                  </a:cubicBezTo>
                  <a:cubicBezTo>
                    <a:pt x="2912" y="7059"/>
                    <a:pt x="2993" y="7072"/>
                    <a:pt x="3071" y="7072"/>
                  </a:cubicBezTo>
                  <a:cubicBezTo>
                    <a:pt x="3366" y="7072"/>
                    <a:pt x="3632" y="6892"/>
                    <a:pt x="3813" y="6711"/>
                  </a:cubicBezTo>
                  <a:cubicBezTo>
                    <a:pt x="4011" y="6892"/>
                    <a:pt x="4281" y="7072"/>
                    <a:pt x="4577" y="7072"/>
                  </a:cubicBezTo>
                  <a:cubicBezTo>
                    <a:pt x="4655" y="7072"/>
                    <a:pt x="4736" y="7059"/>
                    <a:pt x="4817" y="7031"/>
                  </a:cubicBezTo>
                  <a:cubicBezTo>
                    <a:pt x="5821" y="6643"/>
                    <a:pt x="5593" y="5661"/>
                    <a:pt x="5593" y="5661"/>
                  </a:cubicBezTo>
                  <a:lnTo>
                    <a:pt x="5593" y="5661"/>
                  </a:lnTo>
                  <a:cubicBezTo>
                    <a:pt x="5593" y="5661"/>
                    <a:pt x="6147" y="6072"/>
                    <a:pt x="6735" y="6072"/>
                  </a:cubicBezTo>
                  <a:cubicBezTo>
                    <a:pt x="7057" y="6072"/>
                    <a:pt x="7389" y="5949"/>
                    <a:pt x="7647" y="5570"/>
                  </a:cubicBezTo>
                  <a:cubicBezTo>
                    <a:pt x="6392" y="4474"/>
                    <a:pt x="4657" y="1484"/>
                    <a:pt x="3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1179162" y="2455295"/>
              <a:ext cx="577295" cy="532620"/>
            </a:xfrm>
            <a:custGeom>
              <a:rect b="b" l="l" r="r" t="t"/>
              <a:pathLst>
                <a:path extrusionOk="0" h="5140" w="5571">
                  <a:moveTo>
                    <a:pt x="2786" y="0"/>
                  </a:moveTo>
                  <a:cubicBezTo>
                    <a:pt x="2192" y="1073"/>
                    <a:pt x="914" y="3242"/>
                    <a:pt x="1" y="4063"/>
                  </a:cubicBezTo>
                  <a:cubicBezTo>
                    <a:pt x="183" y="4325"/>
                    <a:pt x="421" y="4410"/>
                    <a:pt x="653" y="4410"/>
                  </a:cubicBezTo>
                  <a:cubicBezTo>
                    <a:pt x="1089" y="4410"/>
                    <a:pt x="1507" y="4109"/>
                    <a:pt x="1507" y="4109"/>
                  </a:cubicBezTo>
                  <a:lnTo>
                    <a:pt x="1507" y="4109"/>
                  </a:lnTo>
                  <a:cubicBezTo>
                    <a:pt x="1507" y="4109"/>
                    <a:pt x="1348" y="4817"/>
                    <a:pt x="2078" y="5113"/>
                  </a:cubicBezTo>
                  <a:cubicBezTo>
                    <a:pt x="2129" y="5132"/>
                    <a:pt x="2180" y="5140"/>
                    <a:pt x="2232" y="5140"/>
                  </a:cubicBezTo>
                  <a:cubicBezTo>
                    <a:pt x="2436" y="5140"/>
                    <a:pt x="2640" y="5012"/>
                    <a:pt x="2786" y="4885"/>
                  </a:cubicBezTo>
                  <a:cubicBezTo>
                    <a:pt x="2931" y="5012"/>
                    <a:pt x="3135" y="5140"/>
                    <a:pt x="3339" y="5140"/>
                  </a:cubicBezTo>
                  <a:cubicBezTo>
                    <a:pt x="3391" y="5140"/>
                    <a:pt x="3442" y="5132"/>
                    <a:pt x="3493" y="5113"/>
                  </a:cubicBezTo>
                  <a:cubicBezTo>
                    <a:pt x="4224" y="4817"/>
                    <a:pt x="4087" y="4109"/>
                    <a:pt x="4087" y="4109"/>
                  </a:cubicBezTo>
                  <a:lnTo>
                    <a:pt x="4087" y="4109"/>
                  </a:lnTo>
                  <a:cubicBezTo>
                    <a:pt x="4087" y="4109"/>
                    <a:pt x="4495" y="4410"/>
                    <a:pt x="4925" y="4410"/>
                  </a:cubicBezTo>
                  <a:cubicBezTo>
                    <a:pt x="5153" y="4410"/>
                    <a:pt x="5388" y="4325"/>
                    <a:pt x="5570" y="4063"/>
                  </a:cubicBezTo>
                  <a:cubicBezTo>
                    <a:pt x="4657" y="3242"/>
                    <a:pt x="3379" y="1073"/>
                    <a:pt x="2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46"/>
          <p:cNvSpPr txBox="1"/>
          <p:nvPr>
            <p:ph idx="2" type="title"/>
          </p:nvPr>
        </p:nvSpPr>
        <p:spPr>
          <a:xfrm>
            <a:off x="4199225" y="1280150"/>
            <a:ext cx="1573800" cy="90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"/>
          <p:cNvSpPr txBox="1"/>
          <p:nvPr>
            <p:ph idx="4294967295" type="subTitle"/>
          </p:nvPr>
        </p:nvSpPr>
        <p:spPr>
          <a:xfrm>
            <a:off x="491400" y="1360525"/>
            <a:ext cx="41754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Goal was</a:t>
            </a:r>
            <a:r>
              <a:rPr lang="en"/>
              <a:t> to design and develop a Fully Automated Water Pollution Monitor Boat integrated with a Raspberry Pi board and pollution detection sensors for surveillance of water quality in large water bodies including lakes, reservoirs, and canals.</a:t>
            </a:r>
            <a:endParaRPr/>
          </a:p>
        </p:txBody>
      </p:sp>
      <p:sp>
        <p:nvSpPr>
          <p:cNvPr id="602" name="Google Shape;602;p47"/>
          <p:cNvSpPr txBox="1"/>
          <p:nvPr>
            <p:ph idx="4294967295" type="subTitle"/>
          </p:nvPr>
        </p:nvSpPr>
        <p:spPr>
          <a:xfrm>
            <a:off x="1467456" y="587057"/>
            <a:ext cx="2505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Our Goal</a:t>
            </a:r>
            <a:endParaRPr/>
          </a:p>
        </p:txBody>
      </p:sp>
      <p:sp>
        <p:nvSpPr>
          <p:cNvPr id="603" name="Google Shape;603;p47"/>
          <p:cNvSpPr txBox="1"/>
          <p:nvPr>
            <p:ph idx="4294967295" type="subTitle"/>
          </p:nvPr>
        </p:nvSpPr>
        <p:spPr>
          <a:xfrm>
            <a:off x="5689806" y="587057"/>
            <a:ext cx="2505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Goals Achieved</a:t>
            </a:r>
            <a:endParaRPr/>
          </a:p>
        </p:txBody>
      </p:sp>
      <p:sp>
        <p:nvSpPr>
          <p:cNvPr id="604" name="Google Shape;604;p47"/>
          <p:cNvSpPr txBox="1"/>
          <p:nvPr/>
        </p:nvSpPr>
        <p:spPr>
          <a:xfrm>
            <a:off x="4666800" y="1360525"/>
            <a:ext cx="40599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We were able to make a Fully automated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Water Pollution Monitor B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oat using Raspberry Pi.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lawnmower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movement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of the boat was also achieved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successfully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IMU sensor data can be captured to get the local positioning of the boat.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05" name="Google Shape;605;p47"/>
          <p:cNvSpPr/>
          <p:nvPr/>
        </p:nvSpPr>
        <p:spPr>
          <a:xfrm>
            <a:off x="4764111" y="541908"/>
            <a:ext cx="6855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7"/>
          <p:cNvSpPr/>
          <p:nvPr/>
        </p:nvSpPr>
        <p:spPr>
          <a:xfrm>
            <a:off x="588711" y="541908"/>
            <a:ext cx="685500" cy="5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47"/>
          <p:cNvGrpSpPr/>
          <p:nvPr/>
        </p:nvGrpSpPr>
        <p:grpSpPr>
          <a:xfrm>
            <a:off x="753173" y="644156"/>
            <a:ext cx="332904" cy="332904"/>
            <a:chOff x="3928475" y="1802550"/>
            <a:chExt cx="385350" cy="385350"/>
          </a:xfrm>
        </p:grpSpPr>
        <p:sp>
          <p:nvSpPr>
            <p:cNvPr id="608" name="Google Shape;608;p47"/>
            <p:cNvSpPr/>
            <p:nvPr/>
          </p:nvSpPr>
          <p:spPr>
            <a:xfrm>
              <a:off x="4134125" y="1826675"/>
              <a:ext cx="179700" cy="361225"/>
            </a:xfrm>
            <a:custGeom>
              <a:rect b="b" l="l" r="r" t="t"/>
              <a:pathLst>
                <a:path extrusionOk="0" h="14449" w="7188">
                  <a:moveTo>
                    <a:pt x="6718" y="1"/>
                  </a:moveTo>
                  <a:cubicBezTo>
                    <a:pt x="6704" y="1"/>
                    <a:pt x="6690" y="1"/>
                    <a:pt x="6675" y="3"/>
                  </a:cubicBezTo>
                  <a:cubicBezTo>
                    <a:pt x="6391" y="3"/>
                    <a:pt x="6177" y="245"/>
                    <a:pt x="6177" y="530"/>
                  </a:cubicBezTo>
                  <a:lnTo>
                    <a:pt x="6177" y="5881"/>
                  </a:lnTo>
                  <a:cubicBezTo>
                    <a:pt x="6177" y="5881"/>
                    <a:pt x="6177" y="5895"/>
                    <a:pt x="6177" y="5895"/>
                  </a:cubicBezTo>
                  <a:cubicBezTo>
                    <a:pt x="6163" y="6293"/>
                    <a:pt x="6006" y="6663"/>
                    <a:pt x="5722" y="6948"/>
                  </a:cubicBezTo>
                  <a:lnTo>
                    <a:pt x="3857" y="8813"/>
                  </a:lnTo>
                  <a:cubicBezTo>
                    <a:pt x="3758" y="8912"/>
                    <a:pt x="3626" y="8962"/>
                    <a:pt x="3494" y="8962"/>
                  </a:cubicBezTo>
                  <a:cubicBezTo>
                    <a:pt x="3363" y="8962"/>
                    <a:pt x="3231" y="8912"/>
                    <a:pt x="3131" y="8813"/>
                  </a:cubicBezTo>
                  <a:cubicBezTo>
                    <a:pt x="2932" y="8613"/>
                    <a:pt x="2932" y="8300"/>
                    <a:pt x="3131" y="8087"/>
                  </a:cubicBezTo>
                  <a:lnTo>
                    <a:pt x="4996" y="6222"/>
                  </a:lnTo>
                  <a:cubicBezTo>
                    <a:pt x="5356" y="5818"/>
                    <a:pt x="5004" y="5355"/>
                    <a:pt x="4615" y="5355"/>
                  </a:cubicBezTo>
                  <a:cubicBezTo>
                    <a:pt x="4497" y="5355"/>
                    <a:pt x="4376" y="5397"/>
                    <a:pt x="4270" y="5496"/>
                  </a:cubicBezTo>
                  <a:lnTo>
                    <a:pt x="442" y="9325"/>
                  </a:lnTo>
                  <a:cubicBezTo>
                    <a:pt x="157" y="9624"/>
                    <a:pt x="0" y="10008"/>
                    <a:pt x="0" y="10421"/>
                  </a:cubicBezTo>
                  <a:lnTo>
                    <a:pt x="0" y="14078"/>
                  </a:lnTo>
                  <a:cubicBezTo>
                    <a:pt x="0" y="14278"/>
                    <a:pt x="171" y="14448"/>
                    <a:pt x="385" y="14448"/>
                  </a:cubicBezTo>
                  <a:lnTo>
                    <a:pt x="3174" y="14448"/>
                  </a:lnTo>
                  <a:cubicBezTo>
                    <a:pt x="3373" y="14448"/>
                    <a:pt x="3544" y="14278"/>
                    <a:pt x="3544" y="14078"/>
                  </a:cubicBezTo>
                  <a:lnTo>
                    <a:pt x="3544" y="13566"/>
                  </a:lnTo>
                  <a:cubicBezTo>
                    <a:pt x="3544" y="12883"/>
                    <a:pt x="3743" y="12228"/>
                    <a:pt x="4099" y="11645"/>
                  </a:cubicBezTo>
                  <a:lnTo>
                    <a:pt x="6931" y="7204"/>
                  </a:lnTo>
                  <a:cubicBezTo>
                    <a:pt x="7102" y="6920"/>
                    <a:pt x="7188" y="6592"/>
                    <a:pt x="7188" y="6265"/>
                  </a:cubicBezTo>
                  <a:lnTo>
                    <a:pt x="7188" y="515"/>
                  </a:lnTo>
                  <a:cubicBezTo>
                    <a:pt x="7188" y="387"/>
                    <a:pt x="7145" y="259"/>
                    <a:pt x="7059" y="159"/>
                  </a:cubicBezTo>
                  <a:cubicBezTo>
                    <a:pt x="6970" y="57"/>
                    <a:pt x="6846" y="1"/>
                    <a:pt x="671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3928475" y="1826375"/>
              <a:ext cx="180050" cy="361525"/>
            </a:xfrm>
            <a:custGeom>
              <a:rect b="b" l="l" r="r" t="t"/>
              <a:pathLst>
                <a:path extrusionOk="0" h="14461" w="7202">
                  <a:moveTo>
                    <a:pt x="498" y="1"/>
                  </a:moveTo>
                  <a:cubicBezTo>
                    <a:pt x="228" y="15"/>
                    <a:pt x="0" y="257"/>
                    <a:pt x="0" y="542"/>
                  </a:cubicBezTo>
                  <a:lnTo>
                    <a:pt x="0" y="6277"/>
                  </a:lnTo>
                  <a:cubicBezTo>
                    <a:pt x="0" y="6604"/>
                    <a:pt x="100" y="6932"/>
                    <a:pt x="271" y="7216"/>
                  </a:cubicBezTo>
                  <a:lnTo>
                    <a:pt x="3089" y="11657"/>
                  </a:lnTo>
                  <a:cubicBezTo>
                    <a:pt x="3459" y="12240"/>
                    <a:pt x="3644" y="12895"/>
                    <a:pt x="3644" y="13578"/>
                  </a:cubicBezTo>
                  <a:lnTo>
                    <a:pt x="3644" y="14090"/>
                  </a:lnTo>
                  <a:cubicBezTo>
                    <a:pt x="3644" y="14290"/>
                    <a:pt x="3814" y="14460"/>
                    <a:pt x="4028" y="14460"/>
                  </a:cubicBezTo>
                  <a:lnTo>
                    <a:pt x="6817" y="14460"/>
                  </a:lnTo>
                  <a:cubicBezTo>
                    <a:pt x="7031" y="14460"/>
                    <a:pt x="7202" y="14290"/>
                    <a:pt x="7202" y="14090"/>
                  </a:cubicBezTo>
                  <a:lnTo>
                    <a:pt x="7202" y="10433"/>
                  </a:lnTo>
                  <a:cubicBezTo>
                    <a:pt x="7202" y="10020"/>
                    <a:pt x="7045" y="9636"/>
                    <a:pt x="6746" y="9337"/>
                  </a:cubicBezTo>
                  <a:lnTo>
                    <a:pt x="2918" y="5508"/>
                  </a:lnTo>
                  <a:cubicBezTo>
                    <a:pt x="2801" y="5404"/>
                    <a:pt x="2676" y="5361"/>
                    <a:pt x="2559" y="5361"/>
                  </a:cubicBezTo>
                  <a:cubicBezTo>
                    <a:pt x="2164" y="5361"/>
                    <a:pt x="1852" y="5861"/>
                    <a:pt x="2192" y="6234"/>
                  </a:cubicBezTo>
                  <a:lnTo>
                    <a:pt x="4071" y="8099"/>
                  </a:lnTo>
                  <a:cubicBezTo>
                    <a:pt x="4270" y="8298"/>
                    <a:pt x="4270" y="8625"/>
                    <a:pt x="4071" y="8825"/>
                  </a:cubicBezTo>
                  <a:cubicBezTo>
                    <a:pt x="3964" y="8924"/>
                    <a:pt x="3832" y="8974"/>
                    <a:pt x="3702" y="8974"/>
                  </a:cubicBezTo>
                  <a:cubicBezTo>
                    <a:pt x="3572" y="8974"/>
                    <a:pt x="3444" y="8924"/>
                    <a:pt x="3345" y="8825"/>
                  </a:cubicBezTo>
                  <a:lnTo>
                    <a:pt x="1480" y="6960"/>
                  </a:lnTo>
                  <a:cubicBezTo>
                    <a:pt x="1196" y="6675"/>
                    <a:pt x="1039" y="6305"/>
                    <a:pt x="1025" y="5907"/>
                  </a:cubicBezTo>
                  <a:cubicBezTo>
                    <a:pt x="1025" y="5907"/>
                    <a:pt x="1025" y="5893"/>
                    <a:pt x="1025" y="5893"/>
                  </a:cubicBezTo>
                  <a:lnTo>
                    <a:pt x="1025" y="527"/>
                  </a:lnTo>
                  <a:cubicBezTo>
                    <a:pt x="1025" y="413"/>
                    <a:pt x="982" y="300"/>
                    <a:pt x="911" y="200"/>
                  </a:cubicBezTo>
                  <a:cubicBezTo>
                    <a:pt x="811" y="72"/>
                    <a:pt x="655" y="1"/>
                    <a:pt x="49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4050875" y="1802550"/>
              <a:ext cx="128825" cy="138425"/>
            </a:xfrm>
            <a:custGeom>
              <a:rect b="b" l="l" r="r" t="t"/>
              <a:pathLst>
                <a:path extrusionOk="0" h="5537" w="5153">
                  <a:moveTo>
                    <a:pt x="2121" y="0"/>
                  </a:moveTo>
                  <a:lnTo>
                    <a:pt x="2121" y="0"/>
                  </a:lnTo>
                  <a:cubicBezTo>
                    <a:pt x="897" y="313"/>
                    <a:pt x="0" y="1423"/>
                    <a:pt x="0" y="2733"/>
                  </a:cubicBezTo>
                  <a:cubicBezTo>
                    <a:pt x="0" y="2861"/>
                    <a:pt x="14" y="2989"/>
                    <a:pt x="29" y="3117"/>
                  </a:cubicBezTo>
                  <a:lnTo>
                    <a:pt x="1039" y="3117"/>
                  </a:lnTo>
                  <a:cubicBezTo>
                    <a:pt x="2064" y="3117"/>
                    <a:pt x="2875" y="3942"/>
                    <a:pt x="2875" y="4953"/>
                  </a:cubicBezTo>
                  <a:lnTo>
                    <a:pt x="2875" y="5536"/>
                  </a:lnTo>
                  <a:cubicBezTo>
                    <a:pt x="3828" y="5508"/>
                    <a:pt x="4654" y="5024"/>
                    <a:pt x="5152" y="4284"/>
                  </a:cubicBezTo>
                  <a:lnTo>
                    <a:pt x="4739" y="4284"/>
                  </a:lnTo>
                  <a:cubicBezTo>
                    <a:pt x="4731" y="4284"/>
                    <a:pt x="4722" y="4284"/>
                    <a:pt x="4713" y="4284"/>
                  </a:cubicBezTo>
                  <a:cubicBezTo>
                    <a:pt x="3928" y="4284"/>
                    <a:pt x="3273" y="3649"/>
                    <a:pt x="3231" y="2875"/>
                  </a:cubicBezTo>
                  <a:cubicBezTo>
                    <a:pt x="2363" y="2790"/>
                    <a:pt x="1665" y="2050"/>
                    <a:pt x="1665" y="1153"/>
                  </a:cubicBezTo>
                  <a:cubicBezTo>
                    <a:pt x="1665" y="712"/>
                    <a:pt x="1836" y="313"/>
                    <a:pt x="2121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4118100" y="1813925"/>
              <a:ext cx="77250" cy="70475"/>
            </a:xfrm>
            <a:custGeom>
              <a:rect b="b" l="l" r="r" t="t"/>
              <a:pathLst>
                <a:path extrusionOk="0" h="2819" w="3090">
                  <a:moveTo>
                    <a:pt x="698" y="1"/>
                  </a:moveTo>
                  <a:cubicBezTo>
                    <a:pt x="314" y="1"/>
                    <a:pt x="1" y="314"/>
                    <a:pt x="1" y="698"/>
                  </a:cubicBezTo>
                  <a:cubicBezTo>
                    <a:pt x="1" y="1096"/>
                    <a:pt x="314" y="1410"/>
                    <a:pt x="698" y="1410"/>
                  </a:cubicBezTo>
                  <a:lnTo>
                    <a:pt x="1139" y="1410"/>
                  </a:lnTo>
                  <a:cubicBezTo>
                    <a:pt x="1310" y="1410"/>
                    <a:pt x="1467" y="1495"/>
                    <a:pt x="1566" y="1637"/>
                  </a:cubicBezTo>
                  <a:cubicBezTo>
                    <a:pt x="1652" y="1780"/>
                    <a:pt x="1666" y="1965"/>
                    <a:pt x="1609" y="2121"/>
                  </a:cubicBezTo>
                  <a:cubicBezTo>
                    <a:pt x="1581" y="2192"/>
                    <a:pt x="1566" y="2249"/>
                    <a:pt x="1566" y="2320"/>
                  </a:cubicBezTo>
                  <a:cubicBezTo>
                    <a:pt x="1566" y="2591"/>
                    <a:pt x="1780" y="2819"/>
                    <a:pt x="2050" y="2819"/>
                  </a:cubicBezTo>
                  <a:lnTo>
                    <a:pt x="2890" y="2819"/>
                  </a:lnTo>
                  <a:cubicBezTo>
                    <a:pt x="2890" y="2790"/>
                    <a:pt x="2890" y="2762"/>
                    <a:pt x="2904" y="2733"/>
                  </a:cubicBezTo>
                  <a:cubicBezTo>
                    <a:pt x="3089" y="1765"/>
                    <a:pt x="2620" y="584"/>
                    <a:pt x="17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4060475" y="1906075"/>
              <a:ext cx="37025" cy="30625"/>
            </a:xfrm>
            <a:custGeom>
              <a:rect b="b" l="l" r="r" t="t"/>
              <a:pathLst>
                <a:path extrusionOk="0" h="1225" w="1481">
                  <a:moveTo>
                    <a:pt x="0" y="1"/>
                  </a:moveTo>
                  <a:cubicBezTo>
                    <a:pt x="328" y="570"/>
                    <a:pt x="854" y="997"/>
                    <a:pt x="1480" y="1225"/>
                  </a:cubicBezTo>
                  <a:lnTo>
                    <a:pt x="1480" y="812"/>
                  </a:lnTo>
                  <a:cubicBezTo>
                    <a:pt x="1480" y="371"/>
                    <a:pt x="1110" y="1"/>
                    <a:pt x="65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7"/>
          <p:cNvGrpSpPr/>
          <p:nvPr/>
        </p:nvGrpSpPr>
        <p:grpSpPr>
          <a:xfrm>
            <a:off x="4925911" y="644004"/>
            <a:ext cx="333530" cy="333206"/>
            <a:chOff x="4519100" y="1768750"/>
            <a:chExt cx="386075" cy="385700"/>
          </a:xfrm>
        </p:grpSpPr>
        <p:sp>
          <p:nvSpPr>
            <p:cNvPr id="614" name="Google Shape;614;p47"/>
            <p:cNvSpPr/>
            <p:nvPr/>
          </p:nvSpPr>
          <p:spPr>
            <a:xfrm>
              <a:off x="4699125" y="1930975"/>
              <a:ext cx="26000" cy="19250"/>
            </a:xfrm>
            <a:custGeom>
              <a:rect b="b" l="l" r="r" t="t"/>
              <a:pathLst>
                <a:path extrusionOk="0" h="770" w="1040">
                  <a:moveTo>
                    <a:pt x="1" y="1"/>
                  </a:moveTo>
                  <a:lnTo>
                    <a:pt x="1" y="769"/>
                  </a:lnTo>
                  <a:lnTo>
                    <a:pt x="1040" y="769"/>
                  </a:lnTo>
                  <a:lnTo>
                    <a:pt x="1040" y="1"/>
                  </a:lnTo>
                  <a:cubicBezTo>
                    <a:pt x="869" y="29"/>
                    <a:pt x="698" y="44"/>
                    <a:pt x="527" y="44"/>
                  </a:cubicBezTo>
                  <a:cubicBezTo>
                    <a:pt x="342" y="44"/>
                    <a:pt x="172" y="29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4763175" y="1930625"/>
              <a:ext cx="25650" cy="19600"/>
            </a:xfrm>
            <a:custGeom>
              <a:rect b="b" l="l" r="r" t="t"/>
              <a:pathLst>
                <a:path extrusionOk="0" h="784" w="1026">
                  <a:moveTo>
                    <a:pt x="1" y="1"/>
                  </a:moveTo>
                  <a:lnTo>
                    <a:pt x="1" y="783"/>
                  </a:lnTo>
                  <a:lnTo>
                    <a:pt x="1025" y="783"/>
                  </a:lnTo>
                  <a:lnTo>
                    <a:pt x="1025" y="1"/>
                  </a:lnTo>
                  <a:cubicBezTo>
                    <a:pt x="854" y="43"/>
                    <a:pt x="684" y="58"/>
                    <a:pt x="513" y="58"/>
                  </a:cubicBezTo>
                  <a:cubicBezTo>
                    <a:pt x="328" y="58"/>
                    <a:pt x="157" y="43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>
              <a:off x="4675300" y="1768750"/>
              <a:ext cx="73675" cy="138075"/>
            </a:xfrm>
            <a:custGeom>
              <a:rect b="b" l="l" r="r" t="t"/>
              <a:pathLst>
                <a:path extrusionOk="0" h="5523" w="2947">
                  <a:moveTo>
                    <a:pt x="1480" y="0"/>
                  </a:moveTo>
                  <a:cubicBezTo>
                    <a:pt x="883" y="0"/>
                    <a:pt x="370" y="356"/>
                    <a:pt x="128" y="854"/>
                  </a:cubicBezTo>
                  <a:cubicBezTo>
                    <a:pt x="43" y="1039"/>
                    <a:pt x="0" y="1253"/>
                    <a:pt x="0" y="1466"/>
                  </a:cubicBezTo>
                  <a:lnTo>
                    <a:pt x="0" y="4056"/>
                  </a:lnTo>
                  <a:cubicBezTo>
                    <a:pt x="0" y="4640"/>
                    <a:pt x="328" y="5124"/>
                    <a:pt x="811" y="5366"/>
                  </a:cubicBezTo>
                  <a:cubicBezTo>
                    <a:pt x="1011" y="5465"/>
                    <a:pt x="1238" y="5522"/>
                    <a:pt x="1480" y="5522"/>
                  </a:cubicBezTo>
                  <a:cubicBezTo>
                    <a:pt x="1708" y="5522"/>
                    <a:pt x="1936" y="5465"/>
                    <a:pt x="2135" y="5366"/>
                  </a:cubicBezTo>
                  <a:cubicBezTo>
                    <a:pt x="2619" y="5124"/>
                    <a:pt x="2946" y="4640"/>
                    <a:pt x="2946" y="4056"/>
                  </a:cubicBezTo>
                  <a:lnTo>
                    <a:pt x="2946" y="1466"/>
                  </a:lnTo>
                  <a:cubicBezTo>
                    <a:pt x="2946" y="1253"/>
                    <a:pt x="2904" y="1039"/>
                    <a:pt x="2818" y="854"/>
                  </a:cubicBezTo>
                  <a:cubicBezTo>
                    <a:pt x="2576" y="356"/>
                    <a:pt x="2064" y="0"/>
                    <a:pt x="148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>
              <a:off x="4615875" y="1975450"/>
              <a:ext cx="259400" cy="179000"/>
            </a:xfrm>
            <a:custGeom>
              <a:rect b="b" l="l" r="r" t="t"/>
              <a:pathLst>
                <a:path extrusionOk="0" h="7160" w="10376">
                  <a:moveTo>
                    <a:pt x="2406" y="1"/>
                  </a:moveTo>
                  <a:cubicBezTo>
                    <a:pt x="2491" y="271"/>
                    <a:pt x="2491" y="485"/>
                    <a:pt x="2491" y="542"/>
                  </a:cubicBezTo>
                  <a:cubicBezTo>
                    <a:pt x="2491" y="584"/>
                    <a:pt x="2491" y="627"/>
                    <a:pt x="2477" y="670"/>
                  </a:cubicBezTo>
                  <a:lnTo>
                    <a:pt x="2619" y="670"/>
                  </a:lnTo>
                  <a:cubicBezTo>
                    <a:pt x="4142" y="670"/>
                    <a:pt x="5380" y="1894"/>
                    <a:pt x="5380" y="3417"/>
                  </a:cubicBezTo>
                  <a:cubicBezTo>
                    <a:pt x="5380" y="4925"/>
                    <a:pt x="4142" y="6149"/>
                    <a:pt x="2619" y="6149"/>
                  </a:cubicBezTo>
                  <a:lnTo>
                    <a:pt x="0" y="6149"/>
                  </a:lnTo>
                  <a:cubicBezTo>
                    <a:pt x="1153" y="6804"/>
                    <a:pt x="2477" y="7160"/>
                    <a:pt x="3843" y="7160"/>
                  </a:cubicBezTo>
                  <a:cubicBezTo>
                    <a:pt x="5921" y="7160"/>
                    <a:pt x="7857" y="6363"/>
                    <a:pt x="9322" y="4911"/>
                  </a:cubicBezTo>
                  <a:cubicBezTo>
                    <a:pt x="9721" y="4512"/>
                    <a:pt x="10077" y="4071"/>
                    <a:pt x="10376" y="3616"/>
                  </a:cubicBezTo>
                  <a:cubicBezTo>
                    <a:pt x="8767" y="3061"/>
                    <a:pt x="7970" y="2079"/>
                    <a:pt x="7586" y="1310"/>
                  </a:cubicBezTo>
                  <a:cubicBezTo>
                    <a:pt x="7330" y="812"/>
                    <a:pt x="7216" y="342"/>
                    <a:pt x="717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4821175" y="1975450"/>
              <a:ext cx="84000" cy="67625"/>
            </a:xfrm>
            <a:custGeom>
              <a:rect b="b" l="l" r="r" t="t"/>
              <a:pathLst>
                <a:path extrusionOk="0" h="2705" w="3360">
                  <a:moveTo>
                    <a:pt x="0" y="1"/>
                  </a:moveTo>
                  <a:cubicBezTo>
                    <a:pt x="143" y="741"/>
                    <a:pt x="683" y="2093"/>
                    <a:pt x="2676" y="2705"/>
                  </a:cubicBezTo>
                  <a:cubicBezTo>
                    <a:pt x="3032" y="1922"/>
                    <a:pt x="3259" y="1097"/>
                    <a:pt x="3345" y="229"/>
                  </a:cubicBezTo>
                  <a:cubicBezTo>
                    <a:pt x="3359" y="115"/>
                    <a:pt x="3259" y="1"/>
                    <a:pt x="313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4621575" y="1806100"/>
              <a:ext cx="38450" cy="100725"/>
            </a:xfrm>
            <a:custGeom>
              <a:rect b="b" l="l" r="r" t="t"/>
              <a:pathLst>
                <a:path extrusionOk="0" h="4029" w="1538">
                  <a:moveTo>
                    <a:pt x="1082" y="0"/>
                  </a:moveTo>
                  <a:cubicBezTo>
                    <a:pt x="484" y="0"/>
                    <a:pt x="0" y="484"/>
                    <a:pt x="0" y="1068"/>
                  </a:cubicBezTo>
                  <a:lnTo>
                    <a:pt x="0" y="2961"/>
                  </a:lnTo>
                  <a:cubicBezTo>
                    <a:pt x="0" y="3544"/>
                    <a:pt x="484" y="4028"/>
                    <a:pt x="1082" y="4028"/>
                  </a:cubicBezTo>
                  <a:cubicBezTo>
                    <a:pt x="1238" y="4028"/>
                    <a:pt x="1395" y="3985"/>
                    <a:pt x="1537" y="3928"/>
                  </a:cubicBezTo>
                  <a:cubicBezTo>
                    <a:pt x="1281" y="3530"/>
                    <a:pt x="1125" y="3075"/>
                    <a:pt x="1125" y="2562"/>
                  </a:cubicBezTo>
                  <a:lnTo>
                    <a:pt x="1125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4566425" y="1910000"/>
              <a:ext cx="25625" cy="40225"/>
            </a:xfrm>
            <a:custGeom>
              <a:rect b="b" l="l" r="r" t="t"/>
              <a:pathLst>
                <a:path extrusionOk="0" h="1609" w="1025">
                  <a:moveTo>
                    <a:pt x="484" y="0"/>
                  </a:moveTo>
                  <a:cubicBezTo>
                    <a:pt x="214" y="14"/>
                    <a:pt x="0" y="256"/>
                    <a:pt x="0" y="527"/>
                  </a:cubicBezTo>
                  <a:lnTo>
                    <a:pt x="0" y="1608"/>
                  </a:lnTo>
                  <a:lnTo>
                    <a:pt x="1025" y="1608"/>
                  </a:lnTo>
                  <a:lnTo>
                    <a:pt x="1025" y="513"/>
                  </a:lnTo>
                  <a:cubicBezTo>
                    <a:pt x="1025" y="228"/>
                    <a:pt x="783" y="0"/>
                    <a:pt x="4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4833625" y="1929900"/>
              <a:ext cx="26000" cy="20325"/>
            </a:xfrm>
            <a:custGeom>
              <a:rect b="b" l="l" r="r" t="t"/>
              <a:pathLst>
                <a:path extrusionOk="0" h="813" w="1040">
                  <a:moveTo>
                    <a:pt x="525" y="1"/>
                  </a:moveTo>
                  <a:cubicBezTo>
                    <a:pt x="516" y="1"/>
                    <a:pt x="507" y="1"/>
                    <a:pt x="499" y="1"/>
                  </a:cubicBezTo>
                  <a:cubicBezTo>
                    <a:pt x="214" y="15"/>
                    <a:pt x="0" y="243"/>
                    <a:pt x="0" y="528"/>
                  </a:cubicBezTo>
                  <a:lnTo>
                    <a:pt x="0" y="812"/>
                  </a:lnTo>
                  <a:lnTo>
                    <a:pt x="1039" y="812"/>
                  </a:lnTo>
                  <a:lnTo>
                    <a:pt x="1039" y="499"/>
                  </a:lnTo>
                  <a:cubicBezTo>
                    <a:pt x="1039" y="223"/>
                    <a:pt x="812" y="1"/>
                    <a:pt x="52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4519100" y="1975450"/>
              <a:ext cx="205675" cy="128125"/>
            </a:xfrm>
            <a:custGeom>
              <a:rect b="b" l="l" r="r" t="t"/>
              <a:pathLst>
                <a:path extrusionOk="0" h="5125" w="8227">
                  <a:moveTo>
                    <a:pt x="214" y="1"/>
                  </a:moveTo>
                  <a:cubicBezTo>
                    <a:pt x="100" y="1"/>
                    <a:pt x="0" y="115"/>
                    <a:pt x="15" y="229"/>
                  </a:cubicBezTo>
                  <a:cubicBezTo>
                    <a:pt x="171" y="1993"/>
                    <a:pt x="954" y="3644"/>
                    <a:pt x="2249" y="4911"/>
                  </a:cubicBezTo>
                  <a:cubicBezTo>
                    <a:pt x="2320" y="4982"/>
                    <a:pt x="2391" y="5053"/>
                    <a:pt x="2477" y="5124"/>
                  </a:cubicBezTo>
                  <a:lnTo>
                    <a:pt x="6490" y="5124"/>
                  </a:lnTo>
                  <a:cubicBezTo>
                    <a:pt x="7444" y="5124"/>
                    <a:pt x="8226" y="4356"/>
                    <a:pt x="8226" y="3417"/>
                  </a:cubicBezTo>
                  <a:cubicBezTo>
                    <a:pt x="8226" y="2463"/>
                    <a:pt x="7444" y="1694"/>
                    <a:pt x="6490" y="1694"/>
                  </a:cubicBezTo>
                  <a:lnTo>
                    <a:pt x="5693" y="1694"/>
                  </a:lnTo>
                  <a:cubicBezTo>
                    <a:pt x="5465" y="1694"/>
                    <a:pt x="5266" y="1552"/>
                    <a:pt x="5195" y="1339"/>
                  </a:cubicBezTo>
                  <a:cubicBezTo>
                    <a:pt x="5152" y="1211"/>
                    <a:pt x="5167" y="1083"/>
                    <a:pt x="5224" y="969"/>
                  </a:cubicBezTo>
                  <a:cubicBezTo>
                    <a:pt x="5295" y="798"/>
                    <a:pt x="5323" y="670"/>
                    <a:pt x="5337" y="513"/>
                  </a:cubicBezTo>
                  <a:cubicBezTo>
                    <a:pt x="5323" y="485"/>
                    <a:pt x="5323" y="286"/>
                    <a:pt x="5195" y="157"/>
                  </a:cubicBezTo>
                  <a:cubicBezTo>
                    <a:pt x="5095" y="58"/>
                    <a:pt x="4925" y="1"/>
                    <a:pt x="469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4635800" y="1930625"/>
              <a:ext cx="25650" cy="19600"/>
            </a:xfrm>
            <a:custGeom>
              <a:rect b="b" l="l" r="r" t="t"/>
              <a:pathLst>
                <a:path extrusionOk="0" h="784" w="1026">
                  <a:moveTo>
                    <a:pt x="0" y="1"/>
                  </a:moveTo>
                  <a:lnTo>
                    <a:pt x="0" y="783"/>
                  </a:lnTo>
                  <a:lnTo>
                    <a:pt x="1025" y="783"/>
                  </a:lnTo>
                  <a:lnTo>
                    <a:pt x="1025" y="1"/>
                  </a:lnTo>
                  <a:cubicBezTo>
                    <a:pt x="854" y="43"/>
                    <a:pt x="684" y="58"/>
                    <a:pt x="513" y="58"/>
                  </a:cubicBezTo>
                  <a:cubicBezTo>
                    <a:pt x="328" y="58"/>
                    <a:pt x="157" y="43"/>
                    <a:pt x="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4764600" y="1806100"/>
              <a:ext cx="38100" cy="100725"/>
            </a:xfrm>
            <a:custGeom>
              <a:rect b="b" l="l" r="r" t="t"/>
              <a:pathLst>
                <a:path extrusionOk="0" h="4029" w="1524">
                  <a:moveTo>
                    <a:pt x="399" y="0"/>
                  </a:moveTo>
                  <a:lnTo>
                    <a:pt x="399" y="2562"/>
                  </a:lnTo>
                  <a:cubicBezTo>
                    <a:pt x="399" y="3075"/>
                    <a:pt x="257" y="3530"/>
                    <a:pt x="0" y="3928"/>
                  </a:cubicBezTo>
                  <a:cubicBezTo>
                    <a:pt x="129" y="3985"/>
                    <a:pt x="285" y="4028"/>
                    <a:pt x="456" y="4028"/>
                  </a:cubicBezTo>
                  <a:cubicBezTo>
                    <a:pt x="1039" y="4028"/>
                    <a:pt x="1523" y="3544"/>
                    <a:pt x="1523" y="2961"/>
                  </a:cubicBezTo>
                  <a:lnTo>
                    <a:pt x="1523" y="1068"/>
                  </a:lnTo>
                  <a:cubicBezTo>
                    <a:pt x="1523" y="484"/>
                    <a:pt x="1039" y="0"/>
                    <a:pt x="4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47"/>
          <p:cNvSpPr txBox="1"/>
          <p:nvPr>
            <p:ph idx="4294967295" type="subTitle"/>
          </p:nvPr>
        </p:nvSpPr>
        <p:spPr>
          <a:xfrm>
            <a:off x="1467456" y="2720657"/>
            <a:ext cx="2505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Future Scope</a:t>
            </a:r>
            <a:endParaRPr/>
          </a:p>
        </p:txBody>
      </p:sp>
      <p:sp>
        <p:nvSpPr>
          <p:cNvPr id="626" name="Google Shape;626;p47"/>
          <p:cNvSpPr/>
          <p:nvPr/>
        </p:nvSpPr>
        <p:spPr>
          <a:xfrm>
            <a:off x="588711" y="2675508"/>
            <a:ext cx="685500" cy="576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7"/>
          <p:cNvSpPr txBox="1"/>
          <p:nvPr>
            <p:ph idx="4294967295" type="subTitle"/>
          </p:nvPr>
        </p:nvSpPr>
        <p:spPr>
          <a:xfrm>
            <a:off x="643800" y="3417925"/>
            <a:ext cx="4175400" cy="16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were not able to integrate the water pollution measurement sensors due to the absence of ADC converter.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can be done to get the real-time data for pollution detection in water bodies.</a:t>
            </a:r>
            <a:endParaRPr/>
          </a:p>
        </p:txBody>
      </p:sp>
      <p:grpSp>
        <p:nvGrpSpPr>
          <p:cNvPr id="628" name="Google Shape;628;p47"/>
          <p:cNvGrpSpPr/>
          <p:nvPr/>
        </p:nvGrpSpPr>
        <p:grpSpPr>
          <a:xfrm>
            <a:off x="702620" y="2754322"/>
            <a:ext cx="426462" cy="418363"/>
            <a:chOff x="-1183550" y="3586525"/>
            <a:chExt cx="296175" cy="290550"/>
          </a:xfrm>
        </p:grpSpPr>
        <p:sp>
          <p:nvSpPr>
            <p:cNvPr id="629" name="Google Shape;629;p47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"/>
          <p:cNvSpPr txBox="1"/>
          <p:nvPr>
            <p:ph type="title"/>
          </p:nvPr>
        </p:nvSpPr>
        <p:spPr>
          <a:xfrm>
            <a:off x="2347938" y="16646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43" name="Google Shape;643;p48"/>
          <p:cNvSpPr txBox="1"/>
          <p:nvPr>
            <p:ph idx="1" type="subTitle"/>
          </p:nvPr>
        </p:nvSpPr>
        <p:spPr>
          <a:xfrm>
            <a:off x="2347950" y="2791279"/>
            <a:ext cx="44481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48"/>
          <p:cNvGrpSpPr/>
          <p:nvPr/>
        </p:nvGrpSpPr>
        <p:grpSpPr>
          <a:xfrm flipH="1">
            <a:off x="7751440" y="1179345"/>
            <a:ext cx="1155382" cy="3990777"/>
            <a:chOff x="5340825" y="2527550"/>
            <a:chExt cx="534380" cy="1845446"/>
          </a:xfrm>
        </p:grpSpPr>
        <p:sp>
          <p:nvSpPr>
            <p:cNvPr id="645" name="Google Shape;645;p48"/>
            <p:cNvSpPr/>
            <p:nvPr/>
          </p:nvSpPr>
          <p:spPr>
            <a:xfrm>
              <a:off x="5584323" y="2527550"/>
              <a:ext cx="46386" cy="1772458"/>
            </a:xfrm>
            <a:custGeom>
              <a:rect b="b" l="l" r="r" t="t"/>
              <a:pathLst>
                <a:path extrusionOk="0" h="41041" w="1074">
                  <a:moveTo>
                    <a:pt x="1" y="0"/>
                  </a:moveTo>
                  <a:lnTo>
                    <a:pt x="1" y="41040"/>
                  </a:lnTo>
                  <a:lnTo>
                    <a:pt x="1074" y="41040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5372396" y="2700045"/>
              <a:ext cx="215950" cy="198187"/>
            </a:xfrm>
            <a:custGeom>
              <a:rect b="b" l="l" r="r" t="t"/>
              <a:pathLst>
                <a:path extrusionOk="0" h="4589" w="5000">
                  <a:moveTo>
                    <a:pt x="0" y="1"/>
                  </a:moveTo>
                  <a:lnTo>
                    <a:pt x="4999" y="4589"/>
                  </a:lnTo>
                  <a:lnTo>
                    <a:pt x="4999" y="3653"/>
                  </a:lnTo>
                  <a:cubicBezTo>
                    <a:pt x="4999" y="1644"/>
                    <a:pt x="335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5372396" y="2700045"/>
              <a:ext cx="215950" cy="198187"/>
            </a:xfrm>
            <a:custGeom>
              <a:rect b="b" l="l" r="r" t="t"/>
              <a:pathLst>
                <a:path extrusionOk="0" h="4589" w="5000">
                  <a:moveTo>
                    <a:pt x="0" y="1"/>
                  </a:moveTo>
                  <a:lnTo>
                    <a:pt x="0" y="937"/>
                  </a:lnTo>
                  <a:cubicBezTo>
                    <a:pt x="0" y="2945"/>
                    <a:pt x="1621" y="4589"/>
                    <a:pt x="3630" y="4589"/>
                  </a:cubicBezTo>
                  <a:lnTo>
                    <a:pt x="4999" y="4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5372396" y="3251089"/>
              <a:ext cx="215950" cy="198187"/>
            </a:xfrm>
            <a:custGeom>
              <a:rect b="b" l="l" r="r" t="t"/>
              <a:pathLst>
                <a:path extrusionOk="0" h="4589" w="5000">
                  <a:moveTo>
                    <a:pt x="0" y="1"/>
                  </a:moveTo>
                  <a:lnTo>
                    <a:pt x="4999" y="4589"/>
                  </a:lnTo>
                  <a:lnTo>
                    <a:pt x="4999" y="3653"/>
                  </a:lnTo>
                  <a:cubicBezTo>
                    <a:pt x="4999" y="1622"/>
                    <a:pt x="335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5372396" y="3251089"/>
              <a:ext cx="215950" cy="198187"/>
            </a:xfrm>
            <a:custGeom>
              <a:rect b="b" l="l" r="r" t="t"/>
              <a:pathLst>
                <a:path extrusionOk="0" h="4589" w="5000">
                  <a:moveTo>
                    <a:pt x="0" y="1"/>
                  </a:moveTo>
                  <a:lnTo>
                    <a:pt x="0" y="937"/>
                  </a:lnTo>
                  <a:cubicBezTo>
                    <a:pt x="0" y="2945"/>
                    <a:pt x="1621" y="4589"/>
                    <a:pt x="3630" y="4589"/>
                  </a:cubicBezTo>
                  <a:lnTo>
                    <a:pt x="4999" y="4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5372396" y="3772592"/>
              <a:ext cx="215950" cy="197194"/>
            </a:xfrm>
            <a:custGeom>
              <a:rect b="b" l="l" r="r" t="t"/>
              <a:pathLst>
                <a:path extrusionOk="0" h="4566" w="5000">
                  <a:moveTo>
                    <a:pt x="0" y="1"/>
                  </a:moveTo>
                  <a:lnTo>
                    <a:pt x="4999" y="4566"/>
                  </a:lnTo>
                  <a:lnTo>
                    <a:pt x="4999" y="3630"/>
                  </a:lnTo>
                  <a:cubicBezTo>
                    <a:pt x="4999" y="1621"/>
                    <a:pt x="335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5372396" y="3772592"/>
              <a:ext cx="215950" cy="197194"/>
            </a:xfrm>
            <a:custGeom>
              <a:rect b="b" l="l" r="r" t="t"/>
              <a:pathLst>
                <a:path extrusionOk="0" h="4566" w="5000">
                  <a:moveTo>
                    <a:pt x="0" y="1"/>
                  </a:moveTo>
                  <a:lnTo>
                    <a:pt x="0" y="936"/>
                  </a:lnTo>
                  <a:cubicBezTo>
                    <a:pt x="0" y="2945"/>
                    <a:pt x="1621" y="4566"/>
                    <a:pt x="3630" y="4566"/>
                  </a:cubicBezTo>
                  <a:lnTo>
                    <a:pt x="4999" y="4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429578" y="4213245"/>
              <a:ext cx="346038" cy="159751"/>
            </a:xfrm>
            <a:custGeom>
              <a:rect b="b" l="l" r="r" t="t"/>
              <a:pathLst>
                <a:path extrusionOk="0" h="3699" w="8012">
                  <a:moveTo>
                    <a:pt x="4017" y="0"/>
                  </a:moveTo>
                  <a:cubicBezTo>
                    <a:pt x="1781" y="0"/>
                    <a:pt x="0" y="822"/>
                    <a:pt x="0" y="1849"/>
                  </a:cubicBezTo>
                  <a:cubicBezTo>
                    <a:pt x="0" y="2876"/>
                    <a:pt x="1781" y="3698"/>
                    <a:pt x="4017" y="3698"/>
                  </a:cubicBezTo>
                  <a:cubicBezTo>
                    <a:pt x="6232" y="3698"/>
                    <a:pt x="8012" y="2876"/>
                    <a:pt x="8012" y="1849"/>
                  </a:cubicBezTo>
                  <a:cubicBezTo>
                    <a:pt x="8012" y="822"/>
                    <a:pt x="6232" y="0"/>
                    <a:pt x="4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5709528" y="4243823"/>
              <a:ext cx="165677" cy="126194"/>
            </a:xfrm>
            <a:custGeom>
              <a:rect b="b" l="l" r="r" t="t"/>
              <a:pathLst>
                <a:path extrusionOk="0" h="2922" w="3836">
                  <a:moveTo>
                    <a:pt x="1918" y="0"/>
                  </a:moveTo>
                  <a:cubicBezTo>
                    <a:pt x="845" y="0"/>
                    <a:pt x="1" y="662"/>
                    <a:pt x="1" y="1461"/>
                  </a:cubicBezTo>
                  <a:cubicBezTo>
                    <a:pt x="1" y="2260"/>
                    <a:pt x="845" y="2922"/>
                    <a:pt x="1918" y="2922"/>
                  </a:cubicBezTo>
                  <a:cubicBezTo>
                    <a:pt x="2991" y="2922"/>
                    <a:pt x="3835" y="2260"/>
                    <a:pt x="3835" y="1461"/>
                  </a:cubicBezTo>
                  <a:cubicBezTo>
                    <a:pt x="3835" y="662"/>
                    <a:pt x="2991" y="0"/>
                    <a:pt x="1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5530122" y="4162974"/>
              <a:ext cx="165677" cy="126194"/>
            </a:xfrm>
            <a:custGeom>
              <a:rect b="b" l="l" r="r" t="t"/>
              <a:pathLst>
                <a:path extrusionOk="0" h="2922" w="3836">
                  <a:moveTo>
                    <a:pt x="1918" y="0"/>
                  </a:moveTo>
                  <a:cubicBezTo>
                    <a:pt x="845" y="0"/>
                    <a:pt x="0" y="639"/>
                    <a:pt x="0" y="1461"/>
                  </a:cubicBezTo>
                  <a:cubicBezTo>
                    <a:pt x="0" y="2260"/>
                    <a:pt x="845" y="2922"/>
                    <a:pt x="1918" y="2922"/>
                  </a:cubicBezTo>
                  <a:cubicBezTo>
                    <a:pt x="2990" y="2922"/>
                    <a:pt x="3835" y="2260"/>
                    <a:pt x="3835" y="1461"/>
                  </a:cubicBezTo>
                  <a:cubicBezTo>
                    <a:pt x="3835" y="639"/>
                    <a:pt x="2990" y="0"/>
                    <a:pt x="1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5630665" y="4187591"/>
              <a:ext cx="166670" cy="126237"/>
            </a:xfrm>
            <a:custGeom>
              <a:rect b="b" l="l" r="r" t="t"/>
              <a:pathLst>
                <a:path extrusionOk="0" h="2923" w="3859">
                  <a:moveTo>
                    <a:pt x="1918" y="1"/>
                  </a:moveTo>
                  <a:cubicBezTo>
                    <a:pt x="868" y="1"/>
                    <a:pt x="1" y="640"/>
                    <a:pt x="1" y="1462"/>
                  </a:cubicBezTo>
                  <a:cubicBezTo>
                    <a:pt x="1" y="2261"/>
                    <a:pt x="868" y="2923"/>
                    <a:pt x="1918" y="2923"/>
                  </a:cubicBezTo>
                  <a:cubicBezTo>
                    <a:pt x="2991" y="2923"/>
                    <a:pt x="3858" y="2261"/>
                    <a:pt x="3858" y="1462"/>
                  </a:cubicBezTo>
                  <a:cubicBezTo>
                    <a:pt x="3858" y="640"/>
                    <a:pt x="2991" y="1"/>
                    <a:pt x="1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5431521" y="4189578"/>
              <a:ext cx="166670" cy="126237"/>
            </a:xfrm>
            <a:custGeom>
              <a:rect b="b" l="l" r="r" t="t"/>
              <a:pathLst>
                <a:path extrusionOk="0" h="2923" w="3859">
                  <a:moveTo>
                    <a:pt x="1918" y="1"/>
                  </a:moveTo>
                  <a:cubicBezTo>
                    <a:pt x="868" y="1"/>
                    <a:pt x="1" y="663"/>
                    <a:pt x="1" y="1461"/>
                  </a:cubicBezTo>
                  <a:cubicBezTo>
                    <a:pt x="1" y="2260"/>
                    <a:pt x="868" y="2922"/>
                    <a:pt x="1918" y="2922"/>
                  </a:cubicBezTo>
                  <a:cubicBezTo>
                    <a:pt x="2991" y="2922"/>
                    <a:pt x="3858" y="2260"/>
                    <a:pt x="3858" y="1461"/>
                  </a:cubicBezTo>
                  <a:cubicBezTo>
                    <a:pt x="3858" y="663"/>
                    <a:pt x="2991" y="1"/>
                    <a:pt x="1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5340825" y="4235919"/>
              <a:ext cx="165677" cy="127187"/>
            </a:xfrm>
            <a:custGeom>
              <a:rect b="b" l="l" r="r" t="t"/>
              <a:pathLst>
                <a:path extrusionOk="0" h="2945" w="3836">
                  <a:moveTo>
                    <a:pt x="1918" y="0"/>
                  </a:moveTo>
                  <a:cubicBezTo>
                    <a:pt x="845" y="0"/>
                    <a:pt x="1" y="662"/>
                    <a:pt x="1" y="1461"/>
                  </a:cubicBezTo>
                  <a:cubicBezTo>
                    <a:pt x="1" y="2283"/>
                    <a:pt x="845" y="2945"/>
                    <a:pt x="1918" y="2945"/>
                  </a:cubicBezTo>
                  <a:cubicBezTo>
                    <a:pt x="2968" y="2945"/>
                    <a:pt x="3836" y="2283"/>
                    <a:pt x="3836" y="1461"/>
                  </a:cubicBezTo>
                  <a:cubicBezTo>
                    <a:pt x="3836" y="662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8"/>
          <p:cNvGrpSpPr/>
          <p:nvPr/>
        </p:nvGrpSpPr>
        <p:grpSpPr>
          <a:xfrm>
            <a:off x="237178" y="1179345"/>
            <a:ext cx="1155382" cy="3990777"/>
            <a:chOff x="5340825" y="2527550"/>
            <a:chExt cx="534380" cy="1845446"/>
          </a:xfrm>
        </p:grpSpPr>
        <p:sp>
          <p:nvSpPr>
            <p:cNvPr id="659" name="Google Shape;659;p48"/>
            <p:cNvSpPr/>
            <p:nvPr/>
          </p:nvSpPr>
          <p:spPr>
            <a:xfrm>
              <a:off x="5584323" y="2527550"/>
              <a:ext cx="46386" cy="1772458"/>
            </a:xfrm>
            <a:custGeom>
              <a:rect b="b" l="l" r="r" t="t"/>
              <a:pathLst>
                <a:path extrusionOk="0" h="41041" w="1074">
                  <a:moveTo>
                    <a:pt x="1" y="0"/>
                  </a:moveTo>
                  <a:lnTo>
                    <a:pt x="1" y="41040"/>
                  </a:lnTo>
                  <a:lnTo>
                    <a:pt x="1074" y="41040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5372396" y="2700045"/>
              <a:ext cx="215950" cy="198187"/>
            </a:xfrm>
            <a:custGeom>
              <a:rect b="b" l="l" r="r" t="t"/>
              <a:pathLst>
                <a:path extrusionOk="0" h="4589" w="5000">
                  <a:moveTo>
                    <a:pt x="0" y="1"/>
                  </a:moveTo>
                  <a:lnTo>
                    <a:pt x="4999" y="4589"/>
                  </a:lnTo>
                  <a:lnTo>
                    <a:pt x="4999" y="3653"/>
                  </a:lnTo>
                  <a:cubicBezTo>
                    <a:pt x="4999" y="1644"/>
                    <a:pt x="335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5372396" y="2700045"/>
              <a:ext cx="215950" cy="198187"/>
            </a:xfrm>
            <a:custGeom>
              <a:rect b="b" l="l" r="r" t="t"/>
              <a:pathLst>
                <a:path extrusionOk="0" h="4589" w="5000">
                  <a:moveTo>
                    <a:pt x="0" y="1"/>
                  </a:moveTo>
                  <a:lnTo>
                    <a:pt x="0" y="937"/>
                  </a:lnTo>
                  <a:cubicBezTo>
                    <a:pt x="0" y="2945"/>
                    <a:pt x="1621" y="4589"/>
                    <a:pt x="3630" y="4589"/>
                  </a:cubicBezTo>
                  <a:lnTo>
                    <a:pt x="4999" y="4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5372396" y="3251089"/>
              <a:ext cx="215950" cy="198187"/>
            </a:xfrm>
            <a:custGeom>
              <a:rect b="b" l="l" r="r" t="t"/>
              <a:pathLst>
                <a:path extrusionOk="0" h="4589" w="5000">
                  <a:moveTo>
                    <a:pt x="0" y="1"/>
                  </a:moveTo>
                  <a:lnTo>
                    <a:pt x="4999" y="4589"/>
                  </a:lnTo>
                  <a:lnTo>
                    <a:pt x="4999" y="3653"/>
                  </a:lnTo>
                  <a:cubicBezTo>
                    <a:pt x="4999" y="1622"/>
                    <a:pt x="335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5372396" y="3251089"/>
              <a:ext cx="215950" cy="198187"/>
            </a:xfrm>
            <a:custGeom>
              <a:rect b="b" l="l" r="r" t="t"/>
              <a:pathLst>
                <a:path extrusionOk="0" h="4589" w="5000">
                  <a:moveTo>
                    <a:pt x="0" y="1"/>
                  </a:moveTo>
                  <a:lnTo>
                    <a:pt x="0" y="937"/>
                  </a:lnTo>
                  <a:cubicBezTo>
                    <a:pt x="0" y="2945"/>
                    <a:pt x="1621" y="4589"/>
                    <a:pt x="3630" y="4589"/>
                  </a:cubicBezTo>
                  <a:lnTo>
                    <a:pt x="4999" y="45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5372396" y="3772592"/>
              <a:ext cx="215950" cy="197194"/>
            </a:xfrm>
            <a:custGeom>
              <a:rect b="b" l="l" r="r" t="t"/>
              <a:pathLst>
                <a:path extrusionOk="0" h="4566" w="5000">
                  <a:moveTo>
                    <a:pt x="0" y="1"/>
                  </a:moveTo>
                  <a:lnTo>
                    <a:pt x="4999" y="4566"/>
                  </a:lnTo>
                  <a:lnTo>
                    <a:pt x="4999" y="3630"/>
                  </a:lnTo>
                  <a:cubicBezTo>
                    <a:pt x="4999" y="1621"/>
                    <a:pt x="3356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5372396" y="3772592"/>
              <a:ext cx="215950" cy="197194"/>
            </a:xfrm>
            <a:custGeom>
              <a:rect b="b" l="l" r="r" t="t"/>
              <a:pathLst>
                <a:path extrusionOk="0" h="4566" w="5000">
                  <a:moveTo>
                    <a:pt x="0" y="1"/>
                  </a:moveTo>
                  <a:lnTo>
                    <a:pt x="0" y="936"/>
                  </a:lnTo>
                  <a:cubicBezTo>
                    <a:pt x="0" y="2945"/>
                    <a:pt x="1621" y="4566"/>
                    <a:pt x="3630" y="4566"/>
                  </a:cubicBezTo>
                  <a:lnTo>
                    <a:pt x="4999" y="45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5429578" y="4213245"/>
              <a:ext cx="346038" cy="159751"/>
            </a:xfrm>
            <a:custGeom>
              <a:rect b="b" l="l" r="r" t="t"/>
              <a:pathLst>
                <a:path extrusionOk="0" h="3699" w="8012">
                  <a:moveTo>
                    <a:pt x="4017" y="0"/>
                  </a:moveTo>
                  <a:cubicBezTo>
                    <a:pt x="1781" y="0"/>
                    <a:pt x="0" y="822"/>
                    <a:pt x="0" y="1849"/>
                  </a:cubicBezTo>
                  <a:cubicBezTo>
                    <a:pt x="0" y="2876"/>
                    <a:pt x="1781" y="3698"/>
                    <a:pt x="4017" y="3698"/>
                  </a:cubicBezTo>
                  <a:cubicBezTo>
                    <a:pt x="6232" y="3698"/>
                    <a:pt x="8012" y="2876"/>
                    <a:pt x="8012" y="1849"/>
                  </a:cubicBezTo>
                  <a:cubicBezTo>
                    <a:pt x="8012" y="822"/>
                    <a:pt x="6232" y="0"/>
                    <a:pt x="4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5709528" y="4243823"/>
              <a:ext cx="165677" cy="126194"/>
            </a:xfrm>
            <a:custGeom>
              <a:rect b="b" l="l" r="r" t="t"/>
              <a:pathLst>
                <a:path extrusionOk="0" h="2922" w="3836">
                  <a:moveTo>
                    <a:pt x="1918" y="0"/>
                  </a:moveTo>
                  <a:cubicBezTo>
                    <a:pt x="845" y="0"/>
                    <a:pt x="1" y="662"/>
                    <a:pt x="1" y="1461"/>
                  </a:cubicBezTo>
                  <a:cubicBezTo>
                    <a:pt x="1" y="2260"/>
                    <a:pt x="845" y="2922"/>
                    <a:pt x="1918" y="2922"/>
                  </a:cubicBezTo>
                  <a:cubicBezTo>
                    <a:pt x="2991" y="2922"/>
                    <a:pt x="3835" y="2260"/>
                    <a:pt x="3835" y="1461"/>
                  </a:cubicBezTo>
                  <a:cubicBezTo>
                    <a:pt x="3835" y="662"/>
                    <a:pt x="2991" y="0"/>
                    <a:pt x="1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5530122" y="4162974"/>
              <a:ext cx="165677" cy="126194"/>
            </a:xfrm>
            <a:custGeom>
              <a:rect b="b" l="l" r="r" t="t"/>
              <a:pathLst>
                <a:path extrusionOk="0" h="2922" w="3836">
                  <a:moveTo>
                    <a:pt x="1918" y="0"/>
                  </a:moveTo>
                  <a:cubicBezTo>
                    <a:pt x="845" y="0"/>
                    <a:pt x="0" y="639"/>
                    <a:pt x="0" y="1461"/>
                  </a:cubicBezTo>
                  <a:cubicBezTo>
                    <a:pt x="0" y="2260"/>
                    <a:pt x="845" y="2922"/>
                    <a:pt x="1918" y="2922"/>
                  </a:cubicBezTo>
                  <a:cubicBezTo>
                    <a:pt x="2990" y="2922"/>
                    <a:pt x="3835" y="2260"/>
                    <a:pt x="3835" y="1461"/>
                  </a:cubicBezTo>
                  <a:cubicBezTo>
                    <a:pt x="3835" y="639"/>
                    <a:pt x="2990" y="0"/>
                    <a:pt x="1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5630665" y="4187591"/>
              <a:ext cx="166670" cy="126237"/>
            </a:xfrm>
            <a:custGeom>
              <a:rect b="b" l="l" r="r" t="t"/>
              <a:pathLst>
                <a:path extrusionOk="0" h="2923" w="3859">
                  <a:moveTo>
                    <a:pt x="1918" y="1"/>
                  </a:moveTo>
                  <a:cubicBezTo>
                    <a:pt x="868" y="1"/>
                    <a:pt x="1" y="640"/>
                    <a:pt x="1" y="1462"/>
                  </a:cubicBezTo>
                  <a:cubicBezTo>
                    <a:pt x="1" y="2261"/>
                    <a:pt x="868" y="2923"/>
                    <a:pt x="1918" y="2923"/>
                  </a:cubicBezTo>
                  <a:cubicBezTo>
                    <a:pt x="2991" y="2923"/>
                    <a:pt x="3858" y="2261"/>
                    <a:pt x="3858" y="1462"/>
                  </a:cubicBezTo>
                  <a:cubicBezTo>
                    <a:pt x="3858" y="640"/>
                    <a:pt x="2991" y="1"/>
                    <a:pt x="1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5431521" y="4189578"/>
              <a:ext cx="166670" cy="126237"/>
            </a:xfrm>
            <a:custGeom>
              <a:rect b="b" l="l" r="r" t="t"/>
              <a:pathLst>
                <a:path extrusionOk="0" h="2923" w="3859">
                  <a:moveTo>
                    <a:pt x="1918" y="1"/>
                  </a:moveTo>
                  <a:cubicBezTo>
                    <a:pt x="868" y="1"/>
                    <a:pt x="1" y="663"/>
                    <a:pt x="1" y="1461"/>
                  </a:cubicBezTo>
                  <a:cubicBezTo>
                    <a:pt x="1" y="2260"/>
                    <a:pt x="868" y="2922"/>
                    <a:pt x="1918" y="2922"/>
                  </a:cubicBezTo>
                  <a:cubicBezTo>
                    <a:pt x="2991" y="2922"/>
                    <a:pt x="3858" y="2260"/>
                    <a:pt x="3858" y="1461"/>
                  </a:cubicBezTo>
                  <a:cubicBezTo>
                    <a:pt x="3858" y="663"/>
                    <a:pt x="2991" y="1"/>
                    <a:pt x="1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5340825" y="4235919"/>
              <a:ext cx="165677" cy="127187"/>
            </a:xfrm>
            <a:custGeom>
              <a:rect b="b" l="l" r="r" t="t"/>
              <a:pathLst>
                <a:path extrusionOk="0" h="2945" w="3836">
                  <a:moveTo>
                    <a:pt x="1918" y="0"/>
                  </a:moveTo>
                  <a:cubicBezTo>
                    <a:pt x="845" y="0"/>
                    <a:pt x="1" y="662"/>
                    <a:pt x="1" y="1461"/>
                  </a:cubicBezTo>
                  <a:cubicBezTo>
                    <a:pt x="1" y="2283"/>
                    <a:pt x="845" y="2945"/>
                    <a:pt x="1918" y="2945"/>
                  </a:cubicBezTo>
                  <a:cubicBezTo>
                    <a:pt x="2968" y="2945"/>
                    <a:pt x="3836" y="2283"/>
                    <a:pt x="3836" y="1461"/>
                  </a:cubicBezTo>
                  <a:cubicBezTo>
                    <a:pt x="3836" y="662"/>
                    <a:pt x="2968" y="0"/>
                    <a:pt x="1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48"/>
          <p:cNvSpPr/>
          <p:nvPr/>
        </p:nvSpPr>
        <p:spPr>
          <a:xfrm>
            <a:off x="2167050" y="3250600"/>
            <a:ext cx="5313300" cy="15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Presenters</a:t>
            </a: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 -</a:t>
            </a:r>
            <a:endParaRPr b="1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Somesh vas (22111056)                 Divyaksh Shukla(231110603)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Shrutika Jadhav (22111082)          Harsh Meena(200416)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Ashee Jain (22111073)                   Praveen Singh(200721)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Kriti Majumdar(22111404)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grpSp>
        <p:nvGrpSpPr>
          <p:cNvPr id="673" name="Google Shape;673;p48"/>
          <p:cNvGrpSpPr/>
          <p:nvPr/>
        </p:nvGrpSpPr>
        <p:grpSpPr>
          <a:xfrm>
            <a:off x="4396478" y="3250599"/>
            <a:ext cx="351024" cy="325464"/>
            <a:chOff x="6543825" y="3202075"/>
            <a:chExt cx="296975" cy="275350"/>
          </a:xfrm>
        </p:grpSpPr>
        <p:sp>
          <p:nvSpPr>
            <p:cNvPr id="674" name="Google Shape;674;p48"/>
            <p:cNvSpPr/>
            <p:nvPr/>
          </p:nvSpPr>
          <p:spPr>
            <a:xfrm>
              <a:off x="6683250" y="3202075"/>
              <a:ext cx="17350" cy="43350"/>
            </a:xfrm>
            <a:custGeom>
              <a:rect b="b" l="l" r="r" t="t"/>
              <a:pathLst>
                <a:path extrusionOk="0" h="173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6613925" y="3236125"/>
              <a:ext cx="35475" cy="34700"/>
            </a:xfrm>
            <a:custGeom>
              <a:rect b="b" l="l" r="r" t="t"/>
              <a:pathLst>
                <a:path extrusionOk="0" h="1388" w="1419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6734425" y="3236425"/>
              <a:ext cx="35475" cy="34400"/>
            </a:xfrm>
            <a:custGeom>
              <a:rect b="b" l="l" r="r" t="t"/>
              <a:pathLst>
                <a:path extrusionOk="0" h="1376" w="1419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6805325" y="3322575"/>
              <a:ext cx="35475" cy="121325"/>
            </a:xfrm>
            <a:custGeom>
              <a:rect b="b" l="l" r="r" t="t"/>
              <a:pathLst>
                <a:path extrusionOk="0" h="4853" w="1419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6543825" y="3323275"/>
              <a:ext cx="35475" cy="121400"/>
            </a:xfrm>
            <a:custGeom>
              <a:rect b="b" l="l" r="r" t="t"/>
              <a:pathLst>
                <a:path extrusionOk="0" h="4856" w="1419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6643075" y="3332025"/>
              <a:ext cx="143375" cy="104000"/>
            </a:xfrm>
            <a:custGeom>
              <a:rect b="b" l="l" r="r" t="t"/>
              <a:pathLst>
                <a:path extrusionOk="0" h="4160" w="5735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8"/>
            <p:cNvSpPr/>
            <p:nvPr/>
          </p:nvSpPr>
          <p:spPr>
            <a:xfrm>
              <a:off x="6595025" y="3288700"/>
              <a:ext cx="175675" cy="188725"/>
            </a:xfrm>
            <a:custGeom>
              <a:rect b="b" l="l" r="r" t="t"/>
              <a:pathLst>
                <a:path extrusionOk="0" h="7549" w="7027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052225" y="2366927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68" name="Google Shape;268;p27"/>
          <p:cNvSpPr txBox="1"/>
          <p:nvPr>
            <p:ph idx="2" type="title"/>
          </p:nvPr>
        </p:nvSpPr>
        <p:spPr>
          <a:xfrm>
            <a:off x="4199225" y="1280150"/>
            <a:ext cx="1573800" cy="9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9" name="Google Shape;269;p27"/>
          <p:cNvGrpSpPr/>
          <p:nvPr/>
        </p:nvGrpSpPr>
        <p:grpSpPr>
          <a:xfrm>
            <a:off x="5946288" y="539507"/>
            <a:ext cx="2489529" cy="902598"/>
            <a:chOff x="4752049" y="2600413"/>
            <a:chExt cx="1840687" cy="667355"/>
          </a:xfrm>
        </p:grpSpPr>
        <p:sp>
          <p:nvSpPr>
            <p:cNvPr id="270" name="Google Shape;270;p27"/>
            <p:cNvSpPr/>
            <p:nvPr/>
          </p:nvSpPr>
          <p:spPr>
            <a:xfrm>
              <a:off x="5668947" y="2955340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4752049" y="2664042"/>
              <a:ext cx="158748" cy="4044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6381937" y="3214577"/>
              <a:ext cx="210799" cy="53191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289674" y="2987241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038404" y="2600413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7"/>
          <p:cNvGrpSpPr/>
          <p:nvPr/>
        </p:nvGrpSpPr>
        <p:grpSpPr>
          <a:xfrm>
            <a:off x="654100" y="1161452"/>
            <a:ext cx="3011110" cy="2914095"/>
            <a:chOff x="654100" y="1161452"/>
            <a:chExt cx="3011110" cy="2914095"/>
          </a:xfrm>
        </p:grpSpPr>
        <p:sp>
          <p:nvSpPr>
            <p:cNvPr id="277" name="Google Shape;277;p27"/>
            <p:cNvSpPr/>
            <p:nvPr/>
          </p:nvSpPr>
          <p:spPr>
            <a:xfrm>
              <a:off x="654100" y="1161452"/>
              <a:ext cx="2914142" cy="2914072"/>
            </a:xfrm>
            <a:custGeom>
              <a:rect b="b" l="l" r="r" t="t"/>
              <a:pathLst>
                <a:path extrusionOk="0" h="28122" w="28122">
                  <a:moveTo>
                    <a:pt x="14061" y="1"/>
                  </a:moveTo>
                  <a:cubicBezTo>
                    <a:pt x="6300" y="1"/>
                    <a:pt x="1" y="6278"/>
                    <a:pt x="1" y="14061"/>
                  </a:cubicBezTo>
                  <a:cubicBezTo>
                    <a:pt x="1" y="21822"/>
                    <a:pt x="6300" y="28122"/>
                    <a:pt x="14061" y="28122"/>
                  </a:cubicBezTo>
                  <a:cubicBezTo>
                    <a:pt x="21822" y="28122"/>
                    <a:pt x="28121" y="21822"/>
                    <a:pt x="28121" y="14061"/>
                  </a:cubicBezTo>
                  <a:cubicBezTo>
                    <a:pt x="28121" y="6278"/>
                    <a:pt x="21822" y="1"/>
                    <a:pt x="14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909533" y="3569352"/>
              <a:ext cx="2363064" cy="506196"/>
            </a:xfrm>
            <a:custGeom>
              <a:rect b="b" l="l" r="r" t="t"/>
              <a:pathLst>
                <a:path extrusionOk="0" h="4885" w="22804">
                  <a:moveTo>
                    <a:pt x="2443" y="0"/>
                  </a:moveTo>
                  <a:cubicBezTo>
                    <a:pt x="1096" y="0"/>
                    <a:pt x="1" y="1096"/>
                    <a:pt x="1" y="2442"/>
                  </a:cubicBezTo>
                  <a:cubicBezTo>
                    <a:pt x="1" y="3789"/>
                    <a:pt x="1096" y="4885"/>
                    <a:pt x="2443" y="4885"/>
                  </a:cubicBezTo>
                  <a:lnTo>
                    <a:pt x="20361" y="4885"/>
                  </a:lnTo>
                  <a:cubicBezTo>
                    <a:pt x="21708" y="4885"/>
                    <a:pt x="22803" y="3789"/>
                    <a:pt x="22803" y="2442"/>
                  </a:cubicBezTo>
                  <a:cubicBezTo>
                    <a:pt x="22803" y="1096"/>
                    <a:pt x="21708" y="0"/>
                    <a:pt x="20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415735" y="2949580"/>
              <a:ext cx="104143" cy="645879"/>
            </a:xfrm>
            <a:custGeom>
              <a:rect b="b" l="l" r="r" t="t"/>
              <a:pathLst>
                <a:path extrusionOk="0" h="6233" w="1005">
                  <a:moveTo>
                    <a:pt x="0" y="1"/>
                  </a:moveTo>
                  <a:lnTo>
                    <a:pt x="0" y="6232"/>
                  </a:lnTo>
                  <a:lnTo>
                    <a:pt x="1005" y="623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219368" y="2795906"/>
              <a:ext cx="496882" cy="236985"/>
            </a:xfrm>
            <a:custGeom>
              <a:rect b="b" l="l" r="r" t="t"/>
              <a:pathLst>
                <a:path extrusionOk="0" h="2287" w="4795">
                  <a:moveTo>
                    <a:pt x="868" y="0"/>
                  </a:moveTo>
                  <a:cubicBezTo>
                    <a:pt x="868" y="0"/>
                    <a:pt x="503" y="685"/>
                    <a:pt x="1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4" y="1528"/>
                    <a:pt x="1051" y="1233"/>
                    <a:pt x="1051" y="1233"/>
                  </a:cubicBezTo>
                  <a:lnTo>
                    <a:pt x="1051" y="1233"/>
                  </a:lnTo>
                  <a:cubicBezTo>
                    <a:pt x="1051" y="1233"/>
                    <a:pt x="891" y="1963"/>
                    <a:pt x="1644" y="2260"/>
                  </a:cubicBezTo>
                  <a:cubicBezTo>
                    <a:pt x="1704" y="2278"/>
                    <a:pt x="1762" y="2286"/>
                    <a:pt x="1819" y="2286"/>
                  </a:cubicBezTo>
                  <a:cubicBezTo>
                    <a:pt x="2047" y="2286"/>
                    <a:pt x="2251" y="2155"/>
                    <a:pt x="2398" y="2009"/>
                  </a:cubicBezTo>
                  <a:cubicBezTo>
                    <a:pt x="2544" y="2155"/>
                    <a:pt x="2748" y="2286"/>
                    <a:pt x="2976" y="2286"/>
                  </a:cubicBezTo>
                  <a:cubicBezTo>
                    <a:pt x="3033" y="2286"/>
                    <a:pt x="3091" y="2278"/>
                    <a:pt x="3151" y="2260"/>
                  </a:cubicBezTo>
                  <a:cubicBezTo>
                    <a:pt x="3904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1" y="1528"/>
                    <a:pt x="4600" y="1528"/>
                  </a:cubicBezTo>
                  <a:cubicBezTo>
                    <a:pt x="4665" y="1528"/>
                    <a:pt x="4730" y="1521"/>
                    <a:pt x="4794" y="1507"/>
                  </a:cubicBezTo>
                  <a:cubicBezTo>
                    <a:pt x="4315" y="685"/>
                    <a:pt x="3927" y="0"/>
                    <a:pt x="3927" y="0"/>
                  </a:cubicBezTo>
                  <a:lnTo>
                    <a:pt x="2398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659842" y="2949580"/>
              <a:ext cx="101760" cy="645879"/>
            </a:xfrm>
            <a:custGeom>
              <a:rect b="b" l="l" r="r" t="t"/>
              <a:pathLst>
                <a:path extrusionOk="0" h="6233" w="982">
                  <a:moveTo>
                    <a:pt x="1" y="1"/>
                  </a:moveTo>
                  <a:lnTo>
                    <a:pt x="1" y="6232"/>
                  </a:lnTo>
                  <a:lnTo>
                    <a:pt x="982" y="623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61195" y="2795906"/>
              <a:ext cx="499162" cy="236985"/>
            </a:xfrm>
            <a:custGeom>
              <a:rect b="b" l="l" r="r" t="t"/>
              <a:pathLst>
                <a:path extrusionOk="0" h="2287" w="4817">
                  <a:moveTo>
                    <a:pt x="868" y="0"/>
                  </a:moveTo>
                  <a:cubicBezTo>
                    <a:pt x="868" y="0"/>
                    <a:pt x="502" y="685"/>
                    <a:pt x="0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9" y="1528"/>
                    <a:pt x="1073" y="1233"/>
                    <a:pt x="1073" y="1233"/>
                  </a:cubicBezTo>
                  <a:lnTo>
                    <a:pt x="1073" y="1233"/>
                  </a:lnTo>
                  <a:cubicBezTo>
                    <a:pt x="1073" y="1233"/>
                    <a:pt x="890" y="1963"/>
                    <a:pt x="1666" y="2260"/>
                  </a:cubicBezTo>
                  <a:cubicBezTo>
                    <a:pt x="1721" y="2278"/>
                    <a:pt x="1776" y="2286"/>
                    <a:pt x="1830" y="2286"/>
                  </a:cubicBezTo>
                  <a:cubicBezTo>
                    <a:pt x="2046" y="2286"/>
                    <a:pt x="2251" y="2155"/>
                    <a:pt x="2397" y="2009"/>
                  </a:cubicBezTo>
                  <a:cubicBezTo>
                    <a:pt x="2561" y="2155"/>
                    <a:pt x="2769" y="2286"/>
                    <a:pt x="2986" y="2286"/>
                  </a:cubicBezTo>
                  <a:cubicBezTo>
                    <a:pt x="3041" y="2286"/>
                    <a:pt x="3095" y="2278"/>
                    <a:pt x="3150" y="2260"/>
                  </a:cubicBezTo>
                  <a:cubicBezTo>
                    <a:pt x="3926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0" y="1528"/>
                    <a:pt x="4614" y="1528"/>
                  </a:cubicBezTo>
                  <a:cubicBezTo>
                    <a:pt x="4681" y="1528"/>
                    <a:pt x="4749" y="1521"/>
                    <a:pt x="4816" y="1507"/>
                  </a:cubicBezTo>
                  <a:cubicBezTo>
                    <a:pt x="4314" y="685"/>
                    <a:pt x="3949" y="0"/>
                    <a:pt x="3949" y="0"/>
                  </a:cubicBezTo>
                  <a:lnTo>
                    <a:pt x="2397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677726" y="1414605"/>
              <a:ext cx="1159149" cy="416355"/>
            </a:xfrm>
            <a:custGeom>
              <a:rect b="b" l="l" r="r" t="t"/>
              <a:pathLst>
                <a:path extrusionOk="0" h="4018" w="11186">
                  <a:moveTo>
                    <a:pt x="5433" y="0"/>
                  </a:moveTo>
                  <a:cubicBezTo>
                    <a:pt x="4383" y="0"/>
                    <a:pt x="3539" y="753"/>
                    <a:pt x="3379" y="1735"/>
                  </a:cubicBezTo>
                  <a:cubicBezTo>
                    <a:pt x="3196" y="1667"/>
                    <a:pt x="2991" y="1621"/>
                    <a:pt x="2763" y="1621"/>
                  </a:cubicBezTo>
                  <a:cubicBezTo>
                    <a:pt x="2010" y="1621"/>
                    <a:pt x="1370" y="2169"/>
                    <a:pt x="1233" y="2899"/>
                  </a:cubicBezTo>
                  <a:cubicBezTo>
                    <a:pt x="1165" y="2876"/>
                    <a:pt x="1097" y="2876"/>
                    <a:pt x="1028" y="2876"/>
                  </a:cubicBezTo>
                  <a:cubicBezTo>
                    <a:pt x="457" y="2876"/>
                    <a:pt x="1" y="3333"/>
                    <a:pt x="1" y="3903"/>
                  </a:cubicBezTo>
                  <a:cubicBezTo>
                    <a:pt x="1" y="3949"/>
                    <a:pt x="1" y="3972"/>
                    <a:pt x="24" y="4018"/>
                  </a:cubicBezTo>
                  <a:lnTo>
                    <a:pt x="11185" y="4018"/>
                  </a:lnTo>
                  <a:cubicBezTo>
                    <a:pt x="11185" y="3972"/>
                    <a:pt x="11185" y="3949"/>
                    <a:pt x="11185" y="3903"/>
                  </a:cubicBezTo>
                  <a:cubicBezTo>
                    <a:pt x="11185" y="3333"/>
                    <a:pt x="10729" y="2876"/>
                    <a:pt x="10158" y="2876"/>
                  </a:cubicBezTo>
                  <a:cubicBezTo>
                    <a:pt x="10067" y="2876"/>
                    <a:pt x="9976" y="2876"/>
                    <a:pt x="9884" y="2899"/>
                  </a:cubicBezTo>
                  <a:cubicBezTo>
                    <a:pt x="9816" y="2100"/>
                    <a:pt x="9154" y="1461"/>
                    <a:pt x="8332" y="1461"/>
                  </a:cubicBezTo>
                  <a:cubicBezTo>
                    <a:pt x="8013" y="1461"/>
                    <a:pt x="7739" y="1552"/>
                    <a:pt x="7488" y="1712"/>
                  </a:cubicBezTo>
                  <a:cubicBezTo>
                    <a:pt x="7305" y="731"/>
                    <a:pt x="6460" y="0"/>
                    <a:pt x="5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2782843" y="2022460"/>
              <a:ext cx="882367" cy="319365"/>
            </a:xfrm>
            <a:custGeom>
              <a:rect b="b" l="l" r="r" t="t"/>
              <a:pathLst>
                <a:path extrusionOk="0" h="3082" w="8515">
                  <a:moveTo>
                    <a:pt x="4132" y="0"/>
                  </a:moveTo>
                  <a:cubicBezTo>
                    <a:pt x="3356" y="0"/>
                    <a:pt x="2694" y="594"/>
                    <a:pt x="2580" y="1347"/>
                  </a:cubicBezTo>
                  <a:cubicBezTo>
                    <a:pt x="2420" y="1279"/>
                    <a:pt x="2283" y="1256"/>
                    <a:pt x="2100" y="1256"/>
                  </a:cubicBezTo>
                  <a:cubicBezTo>
                    <a:pt x="1530" y="1256"/>
                    <a:pt x="1050" y="1667"/>
                    <a:pt x="936" y="2214"/>
                  </a:cubicBezTo>
                  <a:cubicBezTo>
                    <a:pt x="891" y="2214"/>
                    <a:pt x="845" y="2192"/>
                    <a:pt x="799" y="2192"/>
                  </a:cubicBezTo>
                  <a:cubicBezTo>
                    <a:pt x="366" y="2192"/>
                    <a:pt x="0" y="2557"/>
                    <a:pt x="0" y="2990"/>
                  </a:cubicBezTo>
                  <a:cubicBezTo>
                    <a:pt x="0" y="3013"/>
                    <a:pt x="23" y="3036"/>
                    <a:pt x="23" y="3082"/>
                  </a:cubicBezTo>
                  <a:lnTo>
                    <a:pt x="8514" y="3082"/>
                  </a:lnTo>
                  <a:cubicBezTo>
                    <a:pt x="8514" y="3036"/>
                    <a:pt x="8514" y="3013"/>
                    <a:pt x="8514" y="2990"/>
                  </a:cubicBezTo>
                  <a:cubicBezTo>
                    <a:pt x="8514" y="2557"/>
                    <a:pt x="8149" y="2192"/>
                    <a:pt x="7738" y="2192"/>
                  </a:cubicBezTo>
                  <a:cubicBezTo>
                    <a:pt x="7647" y="2192"/>
                    <a:pt x="7578" y="2214"/>
                    <a:pt x="7510" y="2237"/>
                  </a:cubicBezTo>
                  <a:cubicBezTo>
                    <a:pt x="7464" y="1621"/>
                    <a:pt x="6962" y="1142"/>
                    <a:pt x="6346" y="1142"/>
                  </a:cubicBezTo>
                  <a:cubicBezTo>
                    <a:pt x="6095" y="1142"/>
                    <a:pt x="5889" y="1210"/>
                    <a:pt x="5707" y="1324"/>
                  </a:cubicBezTo>
                  <a:cubicBezTo>
                    <a:pt x="5570" y="571"/>
                    <a:pt x="4931" y="0"/>
                    <a:pt x="4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314568" y="1490250"/>
              <a:ext cx="413982" cy="414076"/>
            </a:xfrm>
            <a:custGeom>
              <a:rect b="b" l="l" r="r" t="t"/>
              <a:pathLst>
                <a:path extrusionOk="0" h="3996" w="3995">
                  <a:moveTo>
                    <a:pt x="2009" y="1"/>
                  </a:moveTo>
                  <a:cubicBezTo>
                    <a:pt x="890" y="1"/>
                    <a:pt x="0" y="891"/>
                    <a:pt x="0" y="2009"/>
                  </a:cubicBezTo>
                  <a:cubicBezTo>
                    <a:pt x="0" y="3105"/>
                    <a:pt x="890" y="3995"/>
                    <a:pt x="2009" y="3995"/>
                  </a:cubicBezTo>
                  <a:cubicBezTo>
                    <a:pt x="3104" y="3995"/>
                    <a:pt x="3994" y="3105"/>
                    <a:pt x="3994" y="2009"/>
                  </a:cubicBezTo>
                  <a:cubicBezTo>
                    <a:pt x="3994" y="891"/>
                    <a:pt x="3104" y="1"/>
                    <a:pt x="2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09533" y="3569352"/>
              <a:ext cx="2363064" cy="222374"/>
            </a:xfrm>
            <a:custGeom>
              <a:rect b="b" l="l" r="r" t="t"/>
              <a:pathLst>
                <a:path extrusionOk="0" h="2146" w="22804">
                  <a:moveTo>
                    <a:pt x="1462" y="0"/>
                  </a:moveTo>
                  <a:cubicBezTo>
                    <a:pt x="663" y="0"/>
                    <a:pt x="1" y="662"/>
                    <a:pt x="1" y="1461"/>
                  </a:cubicBezTo>
                  <a:lnTo>
                    <a:pt x="1" y="2146"/>
                  </a:lnTo>
                  <a:lnTo>
                    <a:pt x="22803" y="2146"/>
                  </a:lnTo>
                  <a:lnTo>
                    <a:pt x="22803" y="1461"/>
                  </a:lnTo>
                  <a:cubicBezTo>
                    <a:pt x="22803" y="662"/>
                    <a:pt x="22141" y="0"/>
                    <a:pt x="2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2018825" y="2698914"/>
              <a:ext cx="144453" cy="889392"/>
            </a:xfrm>
            <a:custGeom>
              <a:rect b="b" l="l" r="r" t="t"/>
              <a:pathLst>
                <a:path extrusionOk="0" h="8583" w="1394">
                  <a:moveTo>
                    <a:pt x="1" y="0"/>
                  </a:moveTo>
                  <a:lnTo>
                    <a:pt x="1" y="8583"/>
                  </a:lnTo>
                  <a:lnTo>
                    <a:pt x="1393" y="8583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1749196" y="2488351"/>
              <a:ext cx="683718" cy="326100"/>
            </a:xfrm>
            <a:custGeom>
              <a:rect b="b" l="l" r="r" t="t"/>
              <a:pathLst>
                <a:path extrusionOk="0" h="3147" w="6598">
                  <a:moveTo>
                    <a:pt x="1188" y="1"/>
                  </a:moveTo>
                  <a:cubicBezTo>
                    <a:pt x="1188" y="1"/>
                    <a:pt x="686" y="937"/>
                    <a:pt x="1" y="2078"/>
                  </a:cubicBezTo>
                  <a:cubicBezTo>
                    <a:pt x="85" y="2098"/>
                    <a:pt x="170" y="2106"/>
                    <a:pt x="255" y="2106"/>
                  </a:cubicBezTo>
                  <a:cubicBezTo>
                    <a:pt x="859" y="2106"/>
                    <a:pt x="1439" y="1667"/>
                    <a:pt x="1439" y="1667"/>
                  </a:cubicBezTo>
                  <a:lnTo>
                    <a:pt x="1439" y="1667"/>
                  </a:lnTo>
                  <a:cubicBezTo>
                    <a:pt x="1439" y="1667"/>
                    <a:pt x="1211" y="2694"/>
                    <a:pt x="2260" y="3105"/>
                  </a:cubicBezTo>
                  <a:cubicBezTo>
                    <a:pt x="2341" y="3134"/>
                    <a:pt x="2422" y="3146"/>
                    <a:pt x="2501" y="3146"/>
                  </a:cubicBezTo>
                  <a:cubicBezTo>
                    <a:pt x="2804" y="3146"/>
                    <a:pt x="3089" y="2962"/>
                    <a:pt x="3288" y="2763"/>
                  </a:cubicBezTo>
                  <a:cubicBezTo>
                    <a:pt x="3505" y="2962"/>
                    <a:pt x="3793" y="3146"/>
                    <a:pt x="4097" y="3146"/>
                  </a:cubicBezTo>
                  <a:cubicBezTo>
                    <a:pt x="4176" y="3146"/>
                    <a:pt x="4257" y="3134"/>
                    <a:pt x="4338" y="3105"/>
                  </a:cubicBezTo>
                  <a:cubicBezTo>
                    <a:pt x="5388" y="2694"/>
                    <a:pt x="5136" y="1667"/>
                    <a:pt x="5136" y="1667"/>
                  </a:cubicBezTo>
                  <a:lnTo>
                    <a:pt x="5136" y="1667"/>
                  </a:lnTo>
                  <a:cubicBezTo>
                    <a:pt x="5137" y="1667"/>
                    <a:pt x="5734" y="2106"/>
                    <a:pt x="6342" y="2106"/>
                  </a:cubicBezTo>
                  <a:cubicBezTo>
                    <a:pt x="6428" y="2106"/>
                    <a:pt x="6513" y="2098"/>
                    <a:pt x="6597" y="2078"/>
                  </a:cubicBezTo>
                  <a:cubicBezTo>
                    <a:pt x="5913" y="937"/>
                    <a:pt x="5410" y="1"/>
                    <a:pt x="5410" y="1"/>
                  </a:cubicBezTo>
                  <a:lnTo>
                    <a:pt x="3288" y="32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678805" y="3448630"/>
              <a:ext cx="302792" cy="220094"/>
            </a:xfrm>
            <a:custGeom>
              <a:rect b="b" l="l" r="r" t="t"/>
              <a:pathLst>
                <a:path extrusionOk="0" h="2124" w="2922">
                  <a:moveTo>
                    <a:pt x="1803" y="1"/>
                  </a:moveTo>
                  <a:cubicBezTo>
                    <a:pt x="1712" y="1"/>
                    <a:pt x="1621" y="24"/>
                    <a:pt x="1552" y="69"/>
                  </a:cubicBezTo>
                  <a:cubicBezTo>
                    <a:pt x="1484" y="47"/>
                    <a:pt x="1415" y="24"/>
                    <a:pt x="1347" y="24"/>
                  </a:cubicBezTo>
                  <a:cubicBezTo>
                    <a:pt x="1164" y="24"/>
                    <a:pt x="1004" y="161"/>
                    <a:pt x="936" y="321"/>
                  </a:cubicBezTo>
                  <a:cubicBezTo>
                    <a:pt x="936" y="343"/>
                    <a:pt x="936" y="343"/>
                    <a:pt x="936" y="343"/>
                  </a:cubicBezTo>
                  <a:cubicBezTo>
                    <a:pt x="890" y="321"/>
                    <a:pt x="867" y="321"/>
                    <a:pt x="822" y="321"/>
                  </a:cubicBezTo>
                  <a:cubicBezTo>
                    <a:pt x="571" y="321"/>
                    <a:pt x="388" y="526"/>
                    <a:pt x="388" y="777"/>
                  </a:cubicBezTo>
                  <a:cubicBezTo>
                    <a:pt x="160" y="800"/>
                    <a:pt x="0" y="982"/>
                    <a:pt x="0" y="1211"/>
                  </a:cubicBezTo>
                  <a:cubicBezTo>
                    <a:pt x="0" y="1462"/>
                    <a:pt x="206" y="1667"/>
                    <a:pt x="457" y="1667"/>
                  </a:cubicBezTo>
                  <a:cubicBezTo>
                    <a:pt x="479" y="1667"/>
                    <a:pt x="502" y="1644"/>
                    <a:pt x="525" y="1644"/>
                  </a:cubicBezTo>
                  <a:cubicBezTo>
                    <a:pt x="525" y="1667"/>
                    <a:pt x="525" y="1667"/>
                    <a:pt x="525" y="1690"/>
                  </a:cubicBezTo>
                  <a:cubicBezTo>
                    <a:pt x="525" y="1941"/>
                    <a:pt x="731" y="2124"/>
                    <a:pt x="982" y="2124"/>
                  </a:cubicBezTo>
                  <a:cubicBezTo>
                    <a:pt x="1096" y="2124"/>
                    <a:pt x="1210" y="2078"/>
                    <a:pt x="1301" y="2010"/>
                  </a:cubicBezTo>
                  <a:lnTo>
                    <a:pt x="1644" y="2010"/>
                  </a:lnTo>
                  <a:cubicBezTo>
                    <a:pt x="1712" y="2055"/>
                    <a:pt x="1803" y="2101"/>
                    <a:pt x="1917" y="2101"/>
                  </a:cubicBezTo>
                  <a:cubicBezTo>
                    <a:pt x="2146" y="2101"/>
                    <a:pt x="2351" y="1918"/>
                    <a:pt x="2351" y="1690"/>
                  </a:cubicBezTo>
                  <a:lnTo>
                    <a:pt x="2488" y="1690"/>
                  </a:lnTo>
                  <a:cubicBezTo>
                    <a:pt x="2716" y="1690"/>
                    <a:pt x="2922" y="1507"/>
                    <a:pt x="2922" y="1256"/>
                  </a:cubicBezTo>
                  <a:cubicBezTo>
                    <a:pt x="2922" y="1051"/>
                    <a:pt x="2785" y="891"/>
                    <a:pt x="2602" y="823"/>
                  </a:cubicBezTo>
                  <a:cubicBezTo>
                    <a:pt x="2602" y="823"/>
                    <a:pt x="2602" y="800"/>
                    <a:pt x="2602" y="800"/>
                  </a:cubicBezTo>
                  <a:cubicBezTo>
                    <a:pt x="2602" y="572"/>
                    <a:pt x="2442" y="389"/>
                    <a:pt x="2237" y="366"/>
                  </a:cubicBezTo>
                  <a:cubicBezTo>
                    <a:pt x="2191" y="161"/>
                    <a:pt x="2009" y="1"/>
                    <a:pt x="1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060927" y="3460547"/>
              <a:ext cx="302896" cy="219991"/>
            </a:xfrm>
            <a:custGeom>
              <a:rect b="b" l="l" r="r" t="t"/>
              <a:pathLst>
                <a:path extrusionOk="0" h="2123" w="2923">
                  <a:moveTo>
                    <a:pt x="1804" y="0"/>
                  </a:moveTo>
                  <a:cubicBezTo>
                    <a:pt x="1690" y="0"/>
                    <a:pt x="1621" y="23"/>
                    <a:pt x="1553" y="69"/>
                  </a:cubicBezTo>
                  <a:cubicBezTo>
                    <a:pt x="1484" y="46"/>
                    <a:pt x="1416" y="23"/>
                    <a:pt x="1347" y="23"/>
                  </a:cubicBezTo>
                  <a:cubicBezTo>
                    <a:pt x="1142" y="23"/>
                    <a:pt x="982" y="160"/>
                    <a:pt x="936" y="320"/>
                  </a:cubicBezTo>
                  <a:lnTo>
                    <a:pt x="822" y="320"/>
                  </a:lnTo>
                  <a:cubicBezTo>
                    <a:pt x="571" y="320"/>
                    <a:pt x="366" y="525"/>
                    <a:pt x="366" y="753"/>
                  </a:cubicBezTo>
                  <a:cubicBezTo>
                    <a:pt x="366" y="776"/>
                    <a:pt x="366" y="776"/>
                    <a:pt x="366" y="776"/>
                  </a:cubicBezTo>
                  <a:cubicBezTo>
                    <a:pt x="160" y="799"/>
                    <a:pt x="1" y="982"/>
                    <a:pt x="1" y="1210"/>
                  </a:cubicBezTo>
                  <a:cubicBezTo>
                    <a:pt x="1" y="1461"/>
                    <a:pt x="206" y="1644"/>
                    <a:pt x="434" y="1644"/>
                  </a:cubicBezTo>
                  <a:lnTo>
                    <a:pt x="526" y="1644"/>
                  </a:lnTo>
                  <a:cubicBezTo>
                    <a:pt x="526" y="1666"/>
                    <a:pt x="526" y="1666"/>
                    <a:pt x="526" y="1689"/>
                  </a:cubicBezTo>
                  <a:cubicBezTo>
                    <a:pt x="526" y="1917"/>
                    <a:pt x="731" y="2123"/>
                    <a:pt x="982" y="2123"/>
                  </a:cubicBezTo>
                  <a:cubicBezTo>
                    <a:pt x="1096" y="2123"/>
                    <a:pt x="1210" y="2077"/>
                    <a:pt x="1279" y="2009"/>
                  </a:cubicBezTo>
                  <a:lnTo>
                    <a:pt x="1621" y="2009"/>
                  </a:lnTo>
                  <a:cubicBezTo>
                    <a:pt x="1712" y="2054"/>
                    <a:pt x="1804" y="2100"/>
                    <a:pt x="1895" y="2100"/>
                  </a:cubicBezTo>
                  <a:cubicBezTo>
                    <a:pt x="2146" y="2100"/>
                    <a:pt x="2329" y="1917"/>
                    <a:pt x="2352" y="1666"/>
                  </a:cubicBezTo>
                  <a:cubicBezTo>
                    <a:pt x="2397" y="1689"/>
                    <a:pt x="2420" y="1689"/>
                    <a:pt x="2466" y="1689"/>
                  </a:cubicBezTo>
                  <a:cubicBezTo>
                    <a:pt x="2717" y="1689"/>
                    <a:pt x="2922" y="1507"/>
                    <a:pt x="2922" y="1256"/>
                  </a:cubicBezTo>
                  <a:cubicBezTo>
                    <a:pt x="2922" y="1050"/>
                    <a:pt x="2785" y="867"/>
                    <a:pt x="2603" y="822"/>
                  </a:cubicBezTo>
                  <a:cubicBezTo>
                    <a:pt x="2603" y="822"/>
                    <a:pt x="2603" y="799"/>
                    <a:pt x="2603" y="799"/>
                  </a:cubicBezTo>
                  <a:cubicBezTo>
                    <a:pt x="2603" y="571"/>
                    <a:pt x="2443" y="388"/>
                    <a:pt x="2237" y="342"/>
                  </a:cubicBezTo>
                  <a:cubicBezTo>
                    <a:pt x="2192" y="160"/>
                    <a:pt x="2009" y="0"/>
                    <a:pt x="1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682981" y="3384798"/>
              <a:ext cx="395122" cy="288692"/>
            </a:xfrm>
            <a:custGeom>
              <a:rect b="b" l="l" r="r" t="t"/>
              <a:pathLst>
                <a:path extrusionOk="0" h="2786" w="3813">
                  <a:moveTo>
                    <a:pt x="2329" y="1"/>
                  </a:moveTo>
                  <a:cubicBezTo>
                    <a:pt x="2215" y="1"/>
                    <a:pt x="2101" y="46"/>
                    <a:pt x="2009" y="92"/>
                  </a:cubicBezTo>
                  <a:cubicBezTo>
                    <a:pt x="1941" y="69"/>
                    <a:pt x="1850" y="46"/>
                    <a:pt x="1758" y="46"/>
                  </a:cubicBezTo>
                  <a:cubicBezTo>
                    <a:pt x="1507" y="46"/>
                    <a:pt x="1279" y="206"/>
                    <a:pt x="1210" y="434"/>
                  </a:cubicBezTo>
                  <a:cubicBezTo>
                    <a:pt x="1165" y="434"/>
                    <a:pt x="1119" y="412"/>
                    <a:pt x="1073" y="412"/>
                  </a:cubicBezTo>
                  <a:cubicBezTo>
                    <a:pt x="731" y="412"/>
                    <a:pt x="480" y="685"/>
                    <a:pt x="480" y="1005"/>
                  </a:cubicBezTo>
                  <a:cubicBezTo>
                    <a:pt x="206" y="1051"/>
                    <a:pt x="1" y="1302"/>
                    <a:pt x="1" y="1576"/>
                  </a:cubicBezTo>
                  <a:cubicBezTo>
                    <a:pt x="1" y="1895"/>
                    <a:pt x="252" y="2169"/>
                    <a:pt x="571" y="2169"/>
                  </a:cubicBezTo>
                  <a:cubicBezTo>
                    <a:pt x="617" y="2169"/>
                    <a:pt x="640" y="2169"/>
                    <a:pt x="685" y="2146"/>
                  </a:cubicBezTo>
                  <a:cubicBezTo>
                    <a:pt x="685" y="2169"/>
                    <a:pt x="685" y="2192"/>
                    <a:pt x="685" y="2192"/>
                  </a:cubicBezTo>
                  <a:cubicBezTo>
                    <a:pt x="685" y="2534"/>
                    <a:pt x="936" y="2785"/>
                    <a:pt x="1256" y="2785"/>
                  </a:cubicBezTo>
                  <a:cubicBezTo>
                    <a:pt x="1416" y="2785"/>
                    <a:pt x="1576" y="2717"/>
                    <a:pt x="1667" y="2626"/>
                  </a:cubicBezTo>
                  <a:cubicBezTo>
                    <a:pt x="1758" y="2626"/>
                    <a:pt x="1827" y="2648"/>
                    <a:pt x="1918" y="2648"/>
                  </a:cubicBezTo>
                  <a:cubicBezTo>
                    <a:pt x="1986" y="2648"/>
                    <a:pt x="2055" y="2626"/>
                    <a:pt x="2123" y="2626"/>
                  </a:cubicBezTo>
                  <a:cubicBezTo>
                    <a:pt x="2215" y="2694"/>
                    <a:pt x="2352" y="2740"/>
                    <a:pt x="2489" y="2740"/>
                  </a:cubicBezTo>
                  <a:cubicBezTo>
                    <a:pt x="2785" y="2740"/>
                    <a:pt x="3036" y="2511"/>
                    <a:pt x="3059" y="2192"/>
                  </a:cubicBezTo>
                  <a:cubicBezTo>
                    <a:pt x="3105" y="2215"/>
                    <a:pt x="3173" y="2215"/>
                    <a:pt x="3219" y="2215"/>
                  </a:cubicBezTo>
                  <a:cubicBezTo>
                    <a:pt x="3539" y="2215"/>
                    <a:pt x="3812" y="1964"/>
                    <a:pt x="3812" y="1644"/>
                  </a:cubicBezTo>
                  <a:cubicBezTo>
                    <a:pt x="3812" y="1370"/>
                    <a:pt x="3630" y="1142"/>
                    <a:pt x="3379" y="1073"/>
                  </a:cubicBezTo>
                  <a:cubicBezTo>
                    <a:pt x="3379" y="1073"/>
                    <a:pt x="3402" y="1051"/>
                    <a:pt x="3402" y="1028"/>
                  </a:cubicBezTo>
                  <a:cubicBezTo>
                    <a:pt x="3402" y="754"/>
                    <a:pt x="3173" y="503"/>
                    <a:pt x="2899" y="457"/>
                  </a:cubicBezTo>
                  <a:cubicBezTo>
                    <a:pt x="2854" y="206"/>
                    <a:pt x="2626" y="1"/>
                    <a:pt x="2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1053881" y="2923570"/>
              <a:ext cx="827860" cy="382574"/>
            </a:xfrm>
            <a:custGeom>
              <a:rect b="b" l="l" r="r" t="t"/>
              <a:pathLst>
                <a:path extrusionOk="0" h="3692" w="7989">
                  <a:moveTo>
                    <a:pt x="2648" y="1"/>
                  </a:moveTo>
                  <a:lnTo>
                    <a:pt x="2648" y="1"/>
                  </a:lnTo>
                  <a:cubicBezTo>
                    <a:pt x="2648" y="1"/>
                    <a:pt x="2231" y="296"/>
                    <a:pt x="1792" y="296"/>
                  </a:cubicBezTo>
                  <a:cubicBezTo>
                    <a:pt x="1727" y="296"/>
                    <a:pt x="1662" y="289"/>
                    <a:pt x="1598" y="275"/>
                  </a:cubicBezTo>
                  <a:cubicBezTo>
                    <a:pt x="1119" y="1074"/>
                    <a:pt x="502" y="2009"/>
                    <a:pt x="0" y="2603"/>
                  </a:cubicBezTo>
                  <a:cubicBezTo>
                    <a:pt x="182" y="2804"/>
                    <a:pt x="404" y="2872"/>
                    <a:pt x="613" y="2872"/>
                  </a:cubicBezTo>
                  <a:cubicBezTo>
                    <a:pt x="901" y="2872"/>
                    <a:pt x="1163" y="2741"/>
                    <a:pt x="1256" y="2649"/>
                  </a:cubicBezTo>
                  <a:cubicBezTo>
                    <a:pt x="1302" y="3050"/>
                    <a:pt x="1724" y="3410"/>
                    <a:pt x="2148" y="3410"/>
                  </a:cubicBezTo>
                  <a:cubicBezTo>
                    <a:pt x="2351" y="3410"/>
                    <a:pt x="2554" y="3327"/>
                    <a:pt x="2716" y="3128"/>
                  </a:cubicBezTo>
                  <a:cubicBezTo>
                    <a:pt x="2827" y="3514"/>
                    <a:pt x="3153" y="3692"/>
                    <a:pt x="3465" y="3692"/>
                  </a:cubicBezTo>
                  <a:cubicBezTo>
                    <a:pt x="3670" y="3692"/>
                    <a:pt x="3868" y="3615"/>
                    <a:pt x="3995" y="3470"/>
                  </a:cubicBezTo>
                  <a:cubicBezTo>
                    <a:pt x="4121" y="3615"/>
                    <a:pt x="4319" y="3692"/>
                    <a:pt x="4524" y="3692"/>
                  </a:cubicBezTo>
                  <a:cubicBezTo>
                    <a:pt x="4836" y="3692"/>
                    <a:pt x="5163" y="3514"/>
                    <a:pt x="5273" y="3128"/>
                  </a:cubicBezTo>
                  <a:cubicBezTo>
                    <a:pt x="5435" y="3327"/>
                    <a:pt x="5638" y="3410"/>
                    <a:pt x="5841" y="3410"/>
                  </a:cubicBezTo>
                  <a:cubicBezTo>
                    <a:pt x="6265" y="3410"/>
                    <a:pt x="6687" y="3050"/>
                    <a:pt x="6734" y="2649"/>
                  </a:cubicBezTo>
                  <a:cubicBezTo>
                    <a:pt x="6826" y="2741"/>
                    <a:pt x="7088" y="2872"/>
                    <a:pt x="7377" y="2872"/>
                  </a:cubicBezTo>
                  <a:cubicBezTo>
                    <a:pt x="7585" y="2872"/>
                    <a:pt x="7807" y="2804"/>
                    <a:pt x="7989" y="2603"/>
                  </a:cubicBezTo>
                  <a:cubicBezTo>
                    <a:pt x="7487" y="2009"/>
                    <a:pt x="6893" y="1074"/>
                    <a:pt x="6391" y="275"/>
                  </a:cubicBezTo>
                  <a:cubicBezTo>
                    <a:pt x="6327" y="289"/>
                    <a:pt x="6262" y="296"/>
                    <a:pt x="6197" y="296"/>
                  </a:cubicBezTo>
                  <a:cubicBezTo>
                    <a:pt x="5758" y="296"/>
                    <a:pt x="5341" y="1"/>
                    <a:pt x="5341" y="1"/>
                  </a:cubicBezTo>
                  <a:lnTo>
                    <a:pt x="5341" y="1"/>
                  </a:lnTo>
                  <a:cubicBezTo>
                    <a:pt x="5341" y="1"/>
                    <a:pt x="5501" y="731"/>
                    <a:pt x="4748" y="1028"/>
                  </a:cubicBezTo>
                  <a:cubicBezTo>
                    <a:pt x="4688" y="1046"/>
                    <a:pt x="4630" y="1054"/>
                    <a:pt x="4573" y="1054"/>
                  </a:cubicBezTo>
                  <a:cubicBezTo>
                    <a:pt x="4345" y="1054"/>
                    <a:pt x="4141" y="923"/>
                    <a:pt x="3995" y="777"/>
                  </a:cubicBezTo>
                  <a:cubicBezTo>
                    <a:pt x="3848" y="923"/>
                    <a:pt x="3644" y="1054"/>
                    <a:pt x="3416" y="1054"/>
                  </a:cubicBezTo>
                  <a:cubicBezTo>
                    <a:pt x="3359" y="1054"/>
                    <a:pt x="3301" y="1046"/>
                    <a:pt x="3241" y="1028"/>
                  </a:cubicBezTo>
                  <a:cubicBezTo>
                    <a:pt x="2488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2297988" y="2923570"/>
              <a:ext cx="825580" cy="382574"/>
            </a:xfrm>
            <a:custGeom>
              <a:rect b="b" l="l" r="r" t="t"/>
              <a:pathLst>
                <a:path extrusionOk="0" h="3692" w="7967">
                  <a:moveTo>
                    <a:pt x="2648" y="1"/>
                  </a:moveTo>
                  <a:cubicBezTo>
                    <a:pt x="2648" y="1"/>
                    <a:pt x="2214" y="296"/>
                    <a:pt x="1770" y="296"/>
                  </a:cubicBezTo>
                  <a:cubicBezTo>
                    <a:pt x="1705" y="296"/>
                    <a:pt x="1640" y="289"/>
                    <a:pt x="1575" y="275"/>
                  </a:cubicBezTo>
                  <a:cubicBezTo>
                    <a:pt x="1096" y="1074"/>
                    <a:pt x="502" y="2009"/>
                    <a:pt x="0" y="2603"/>
                  </a:cubicBezTo>
                  <a:cubicBezTo>
                    <a:pt x="173" y="2804"/>
                    <a:pt x="393" y="2872"/>
                    <a:pt x="603" y="2872"/>
                  </a:cubicBezTo>
                  <a:cubicBezTo>
                    <a:pt x="893" y="2872"/>
                    <a:pt x="1163" y="2741"/>
                    <a:pt x="1256" y="2649"/>
                  </a:cubicBezTo>
                  <a:cubicBezTo>
                    <a:pt x="1287" y="3050"/>
                    <a:pt x="1704" y="3410"/>
                    <a:pt x="2133" y="3410"/>
                  </a:cubicBezTo>
                  <a:cubicBezTo>
                    <a:pt x="2338" y="3410"/>
                    <a:pt x="2547" y="3327"/>
                    <a:pt x="2716" y="3128"/>
                  </a:cubicBezTo>
                  <a:cubicBezTo>
                    <a:pt x="2827" y="3514"/>
                    <a:pt x="3153" y="3692"/>
                    <a:pt x="3460" y="3692"/>
                  </a:cubicBezTo>
                  <a:cubicBezTo>
                    <a:pt x="3661" y="3692"/>
                    <a:pt x="3854" y="3615"/>
                    <a:pt x="3972" y="3470"/>
                  </a:cubicBezTo>
                  <a:cubicBezTo>
                    <a:pt x="4098" y="3615"/>
                    <a:pt x="4297" y="3692"/>
                    <a:pt x="4501" y="3692"/>
                  </a:cubicBezTo>
                  <a:cubicBezTo>
                    <a:pt x="4813" y="3692"/>
                    <a:pt x="5140" y="3514"/>
                    <a:pt x="5250" y="3128"/>
                  </a:cubicBezTo>
                  <a:cubicBezTo>
                    <a:pt x="5413" y="3327"/>
                    <a:pt x="5616" y="3410"/>
                    <a:pt x="5818" y="3410"/>
                  </a:cubicBezTo>
                  <a:cubicBezTo>
                    <a:pt x="6242" y="3410"/>
                    <a:pt x="6665" y="3050"/>
                    <a:pt x="6711" y="2649"/>
                  </a:cubicBezTo>
                  <a:cubicBezTo>
                    <a:pt x="6804" y="2741"/>
                    <a:pt x="7066" y="2872"/>
                    <a:pt x="7354" y="2872"/>
                  </a:cubicBezTo>
                  <a:cubicBezTo>
                    <a:pt x="7562" y="2872"/>
                    <a:pt x="7784" y="2804"/>
                    <a:pt x="7966" y="2603"/>
                  </a:cubicBezTo>
                  <a:cubicBezTo>
                    <a:pt x="7464" y="2009"/>
                    <a:pt x="6871" y="1074"/>
                    <a:pt x="6391" y="275"/>
                  </a:cubicBezTo>
                  <a:cubicBezTo>
                    <a:pt x="6324" y="289"/>
                    <a:pt x="6256" y="296"/>
                    <a:pt x="6189" y="296"/>
                  </a:cubicBezTo>
                  <a:cubicBezTo>
                    <a:pt x="5735" y="296"/>
                    <a:pt x="5319" y="1"/>
                    <a:pt x="5319" y="1"/>
                  </a:cubicBezTo>
                  <a:lnTo>
                    <a:pt x="5319" y="1"/>
                  </a:lnTo>
                  <a:cubicBezTo>
                    <a:pt x="5319" y="1"/>
                    <a:pt x="5501" y="731"/>
                    <a:pt x="4725" y="1028"/>
                  </a:cubicBezTo>
                  <a:cubicBezTo>
                    <a:pt x="4670" y="1046"/>
                    <a:pt x="4616" y="1054"/>
                    <a:pt x="4561" y="1054"/>
                  </a:cubicBezTo>
                  <a:cubicBezTo>
                    <a:pt x="4344" y="1054"/>
                    <a:pt x="4136" y="923"/>
                    <a:pt x="3972" y="777"/>
                  </a:cubicBezTo>
                  <a:cubicBezTo>
                    <a:pt x="3826" y="923"/>
                    <a:pt x="3621" y="1054"/>
                    <a:pt x="3405" y="1054"/>
                  </a:cubicBezTo>
                  <a:cubicBezTo>
                    <a:pt x="3351" y="1054"/>
                    <a:pt x="3296" y="1046"/>
                    <a:pt x="3241" y="1028"/>
                  </a:cubicBezTo>
                  <a:cubicBezTo>
                    <a:pt x="2465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2423269" y="2455295"/>
              <a:ext cx="574911" cy="532620"/>
            </a:xfrm>
            <a:custGeom>
              <a:rect b="b" l="l" r="r" t="t"/>
              <a:pathLst>
                <a:path extrusionOk="0" h="5140" w="5548">
                  <a:moveTo>
                    <a:pt x="2763" y="0"/>
                  </a:moveTo>
                  <a:cubicBezTo>
                    <a:pt x="2169" y="1073"/>
                    <a:pt x="914" y="3242"/>
                    <a:pt x="1" y="4063"/>
                  </a:cubicBezTo>
                  <a:cubicBezTo>
                    <a:pt x="183" y="4325"/>
                    <a:pt x="418" y="4410"/>
                    <a:pt x="647" y="4410"/>
                  </a:cubicBezTo>
                  <a:cubicBezTo>
                    <a:pt x="1076" y="4410"/>
                    <a:pt x="1485" y="4109"/>
                    <a:pt x="1485" y="4109"/>
                  </a:cubicBezTo>
                  <a:lnTo>
                    <a:pt x="1485" y="4109"/>
                  </a:lnTo>
                  <a:cubicBezTo>
                    <a:pt x="1485" y="4109"/>
                    <a:pt x="1325" y="4817"/>
                    <a:pt x="2055" y="5113"/>
                  </a:cubicBezTo>
                  <a:cubicBezTo>
                    <a:pt x="2111" y="5132"/>
                    <a:pt x="2166" y="5140"/>
                    <a:pt x="2221" y="5140"/>
                  </a:cubicBezTo>
                  <a:cubicBezTo>
                    <a:pt x="2435" y="5140"/>
                    <a:pt x="2635" y="5012"/>
                    <a:pt x="2763" y="4885"/>
                  </a:cubicBezTo>
                  <a:cubicBezTo>
                    <a:pt x="2909" y="5012"/>
                    <a:pt x="3112" y="5140"/>
                    <a:pt x="3328" y="5140"/>
                  </a:cubicBezTo>
                  <a:cubicBezTo>
                    <a:pt x="3382" y="5140"/>
                    <a:pt x="3438" y="5132"/>
                    <a:pt x="3493" y="5113"/>
                  </a:cubicBezTo>
                  <a:cubicBezTo>
                    <a:pt x="4224" y="4817"/>
                    <a:pt x="4064" y="4109"/>
                    <a:pt x="4064" y="4109"/>
                  </a:cubicBezTo>
                  <a:lnTo>
                    <a:pt x="4064" y="4109"/>
                  </a:lnTo>
                  <a:cubicBezTo>
                    <a:pt x="4064" y="4109"/>
                    <a:pt x="4472" y="4410"/>
                    <a:pt x="4902" y="4410"/>
                  </a:cubicBezTo>
                  <a:cubicBezTo>
                    <a:pt x="5130" y="4410"/>
                    <a:pt x="5365" y="4325"/>
                    <a:pt x="5548" y="4063"/>
                  </a:cubicBezTo>
                  <a:cubicBezTo>
                    <a:pt x="4635" y="3242"/>
                    <a:pt x="3379" y="1073"/>
                    <a:pt x="2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522156" y="2661092"/>
              <a:ext cx="1137803" cy="528993"/>
            </a:xfrm>
            <a:custGeom>
              <a:rect b="b" l="l" r="r" t="t"/>
              <a:pathLst>
                <a:path extrusionOk="0" h="5105" w="10980">
                  <a:moveTo>
                    <a:pt x="3630" y="0"/>
                  </a:moveTo>
                  <a:cubicBezTo>
                    <a:pt x="3630" y="0"/>
                    <a:pt x="3050" y="439"/>
                    <a:pt x="2446" y="439"/>
                  </a:cubicBezTo>
                  <a:cubicBezTo>
                    <a:pt x="2361" y="439"/>
                    <a:pt x="2276" y="431"/>
                    <a:pt x="2192" y="411"/>
                  </a:cubicBezTo>
                  <a:cubicBezTo>
                    <a:pt x="1530" y="1507"/>
                    <a:pt x="685" y="2808"/>
                    <a:pt x="1" y="3607"/>
                  </a:cubicBezTo>
                  <a:cubicBezTo>
                    <a:pt x="252" y="3887"/>
                    <a:pt x="562" y="3983"/>
                    <a:pt x="852" y="3983"/>
                  </a:cubicBezTo>
                  <a:cubicBezTo>
                    <a:pt x="1245" y="3983"/>
                    <a:pt x="1604" y="3806"/>
                    <a:pt x="1735" y="3675"/>
                  </a:cubicBezTo>
                  <a:cubicBezTo>
                    <a:pt x="1797" y="4231"/>
                    <a:pt x="2370" y="4724"/>
                    <a:pt x="2953" y="4724"/>
                  </a:cubicBezTo>
                  <a:cubicBezTo>
                    <a:pt x="3233" y="4724"/>
                    <a:pt x="3515" y="4610"/>
                    <a:pt x="3744" y="4337"/>
                  </a:cubicBezTo>
                  <a:cubicBezTo>
                    <a:pt x="3896" y="4864"/>
                    <a:pt x="4353" y="5105"/>
                    <a:pt x="4784" y="5105"/>
                  </a:cubicBezTo>
                  <a:cubicBezTo>
                    <a:pt x="5063" y="5105"/>
                    <a:pt x="5331" y="5004"/>
                    <a:pt x="5501" y="4816"/>
                  </a:cubicBezTo>
                  <a:cubicBezTo>
                    <a:pt x="5663" y="5004"/>
                    <a:pt x="5926" y="5105"/>
                    <a:pt x="6201" y="5105"/>
                  </a:cubicBezTo>
                  <a:cubicBezTo>
                    <a:pt x="6628" y="5105"/>
                    <a:pt x="7084" y="4864"/>
                    <a:pt x="7236" y="4337"/>
                  </a:cubicBezTo>
                  <a:cubicBezTo>
                    <a:pt x="7465" y="4610"/>
                    <a:pt x="7747" y="4724"/>
                    <a:pt x="8027" y="4724"/>
                  </a:cubicBezTo>
                  <a:cubicBezTo>
                    <a:pt x="8610" y="4724"/>
                    <a:pt x="9183" y="4231"/>
                    <a:pt x="9245" y="3675"/>
                  </a:cubicBezTo>
                  <a:cubicBezTo>
                    <a:pt x="9376" y="3806"/>
                    <a:pt x="9735" y="3983"/>
                    <a:pt x="10128" y="3983"/>
                  </a:cubicBezTo>
                  <a:cubicBezTo>
                    <a:pt x="10419" y="3983"/>
                    <a:pt x="10728" y="3887"/>
                    <a:pt x="10980" y="3607"/>
                  </a:cubicBezTo>
                  <a:cubicBezTo>
                    <a:pt x="10295" y="2808"/>
                    <a:pt x="9450" y="1507"/>
                    <a:pt x="8788" y="411"/>
                  </a:cubicBezTo>
                  <a:cubicBezTo>
                    <a:pt x="8704" y="431"/>
                    <a:pt x="8619" y="439"/>
                    <a:pt x="8533" y="439"/>
                  </a:cubicBezTo>
                  <a:cubicBezTo>
                    <a:pt x="7925" y="439"/>
                    <a:pt x="7328" y="0"/>
                    <a:pt x="7327" y="0"/>
                  </a:cubicBezTo>
                  <a:lnTo>
                    <a:pt x="7327" y="0"/>
                  </a:lnTo>
                  <a:cubicBezTo>
                    <a:pt x="7327" y="0"/>
                    <a:pt x="7579" y="1027"/>
                    <a:pt x="6529" y="1438"/>
                  </a:cubicBezTo>
                  <a:cubicBezTo>
                    <a:pt x="6448" y="1467"/>
                    <a:pt x="6367" y="1479"/>
                    <a:pt x="6288" y="1479"/>
                  </a:cubicBezTo>
                  <a:cubicBezTo>
                    <a:pt x="5984" y="1479"/>
                    <a:pt x="5696" y="1295"/>
                    <a:pt x="5479" y="1096"/>
                  </a:cubicBezTo>
                  <a:cubicBezTo>
                    <a:pt x="5280" y="1295"/>
                    <a:pt x="4995" y="1479"/>
                    <a:pt x="4692" y="1479"/>
                  </a:cubicBezTo>
                  <a:cubicBezTo>
                    <a:pt x="4613" y="1479"/>
                    <a:pt x="4532" y="1467"/>
                    <a:pt x="4451" y="1438"/>
                  </a:cubicBezTo>
                  <a:cubicBezTo>
                    <a:pt x="3402" y="1027"/>
                    <a:pt x="3630" y="0"/>
                    <a:pt x="3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694794" y="2020077"/>
              <a:ext cx="792524" cy="732922"/>
            </a:xfrm>
            <a:custGeom>
              <a:rect b="b" l="l" r="r" t="t"/>
              <a:pathLst>
                <a:path extrusionOk="0" h="7073" w="7648">
                  <a:moveTo>
                    <a:pt x="3813" y="1"/>
                  </a:moveTo>
                  <a:cubicBezTo>
                    <a:pt x="2991" y="1484"/>
                    <a:pt x="1256" y="4474"/>
                    <a:pt x="1" y="5570"/>
                  </a:cubicBezTo>
                  <a:cubicBezTo>
                    <a:pt x="259" y="5949"/>
                    <a:pt x="591" y="6072"/>
                    <a:pt x="913" y="6072"/>
                  </a:cubicBezTo>
                  <a:cubicBezTo>
                    <a:pt x="1502" y="6072"/>
                    <a:pt x="2055" y="5661"/>
                    <a:pt x="2055" y="5661"/>
                  </a:cubicBezTo>
                  <a:lnTo>
                    <a:pt x="2055" y="5661"/>
                  </a:lnTo>
                  <a:cubicBezTo>
                    <a:pt x="2055" y="5661"/>
                    <a:pt x="1827" y="6643"/>
                    <a:pt x="2831" y="7031"/>
                  </a:cubicBezTo>
                  <a:cubicBezTo>
                    <a:pt x="2912" y="7059"/>
                    <a:pt x="2993" y="7072"/>
                    <a:pt x="3071" y="7072"/>
                  </a:cubicBezTo>
                  <a:cubicBezTo>
                    <a:pt x="3366" y="7072"/>
                    <a:pt x="3632" y="6892"/>
                    <a:pt x="3813" y="6711"/>
                  </a:cubicBezTo>
                  <a:cubicBezTo>
                    <a:pt x="4011" y="6892"/>
                    <a:pt x="4281" y="7072"/>
                    <a:pt x="4577" y="7072"/>
                  </a:cubicBezTo>
                  <a:cubicBezTo>
                    <a:pt x="4655" y="7072"/>
                    <a:pt x="4736" y="7059"/>
                    <a:pt x="4817" y="7031"/>
                  </a:cubicBezTo>
                  <a:cubicBezTo>
                    <a:pt x="5821" y="6643"/>
                    <a:pt x="5593" y="5661"/>
                    <a:pt x="5593" y="5661"/>
                  </a:cubicBezTo>
                  <a:lnTo>
                    <a:pt x="5593" y="5661"/>
                  </a:lnTo>
                  <a:cubicBezTo>
                    <a:pt x="5593" y="5661"/>
                    <a:pt x="6147" y="6072"/>
                    <a:pt x="6735" y="6072"/>
                  </a:cubicBezTo>
                  <a:cubicBezTo>
                    <a:pt x="7057" y="6072"/>
                    <a:pt x="7389" y="5949"/>
                    <a:pt x="7647" y="5570"/>
                  </a:cubicBezTo>
                  <a:cubicBezTo>
                    <a:pt x="6392" y="4474"/>
                    <a:pt x="4657" y="1484"/>
                    <a:pt x="3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79162" y="2455295"/>
              <a:ext cx="577295" cy="532620"/>
            </a:xfrm>
            <a:custGeom>
              <a:rect b="b" l="l" r="r" t="t"/>
              <a:pathLst>
                <a:path extrusionOk="0" h="5140" w="5571">
                  <a:moveTo>
                    <a:pt x="2786" y="0"/>
                  </a:moveTo>
                  <a:cubicBezTo>
                    <a:pt x="2192" y="1073"/>
                    <a:pt x="914" y="3242"/>
                    <a:pt x="1" y="4063"/>
                  </a:cubicBezTo>
                  <a:cubicBezTo>
                    <a:pt x="183" y="4325"/>
                    <a:pt x="421" y="4410"/>
                    <a:pt x="653" y="4410"/>
                  </a:cubicBezTo>
                  <a:cubicBezTo>
                    <a:pt x="1089" y="4410"/>
                    <a:pt x="1507" y="4109"/>
                    <a:pt x="1507" y="4109"/>
                  </a:cubicBezTo>
                  <a:lnTo>
                    <a:pt x="1507" y="4109"/>
                  </a:lnTo>
                  <a:cubicBezTo>
                    <a:pt x="1507" y="4109"/>
                    <a:pt x="1348" y="4817"/>
                    <a:pt x="2078" y="5113"/>
                  </a:cubicBezTo>
                  <a:cubicBezTo>
                    <a:pt x="2129" y="5132"/>
                    <a:pt x="2180" y="5140"/>
                    <a:pt x="2232" y="5140"/>
                  </a:cubicBezTo>
                  <a:cubicBezTo>
                    <a:pt x="2436" y="5140"/>
                    <a:pt x="2640" y="5012"/>
                    <a:pt x="2786" y="4885"/>
                  </a:cubicBezTo>
                  <a:cubicBezTo>
                    <a:pt x="2931" y="5012"/>
                    <a:pt x="3135" y="5140"/>
                    <a:pt x="3339" y="5140"/>
                  </a:cubicBezTo>
                  <a:cubicBezTo>
                    <a:pt x="3391" y="5140"/>
                    <a:pt x="3442" y="5132"/>
                    <a:pt x="3493" y="5113"/>
                  </a:cubicBezTo>
                  <a:cubicBezTo>
                    <a:pt x="4224" y="4817"/>
                    <a:pt x="4087" y="4109"/>
                    <a:pt x="4087" y="4109"/>
                  </a:cubicBezTo>
                  <a:lnTo>
                    <a:pt x="4087" y="4109"/>
                  </a:lnTo>
                  <a:cubicBezTo>
                    <a:pt x="4087" y="4109"/>
                    <a:pt x="4495" y="4410"/>
                    <a:pt x="4925" y="4410"/>
                  </a:cubicBezTo>
                  <a:cubicBezTo>
                    <a:pt x="5153" y="4410"/>
                    <a:pt x="5388" y="4325"/>
                    <a:pt x="5570" y="4063"/>
                  </a:cubicBezTo>
                  <a:cubicBezTo>
                    <a:pt x="4657" y="3242"/>
                    <a:pt x="3379" y="1073"/>
                    <a:pt x="2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720000" y="433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303" name="Google Shape;303;p28"/>
          <p:cNvSpPr txBox="1"/>
          <p:nvPr>
            <p:ph idx="4294967295" type="subTitle"/>
          </p:nvPr>
        </p:nvSpPr>
        <p:spPr>
          <a:xfrm>
            <a:off x="720000" y="2198725"/>
            <a:ext cx="41754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Clean water is the lifeblood of our ecosystem, the vast expanses of our planet's lakes, reservoirs, and canals serve as vital sources of drinking water.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However, the maintenance of these water bodies' purity is a growing concern due to various anthropogenic activities leading to pollution.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Traditional monitoring methods can be labor-intensive, inconsistent, and unable to provide real-time feedback.</a:t>
            </a:r>
            <a:endParaRPr/>
          </a:p>
        </p:txBody>
      </p:sp>
      <p:sp>
        <p:nvSpPr>
          <p:cNvPr id="304" name="Google Shape;304;p28"/>
          <p:cNvSpPr txBox="1"/>
          <p:nvPr>
            <p:ph idx="4294967295" type="subTitle"/>
          </p:nvPr>
        </p:nvSpPr>
        <p:spPr>
          <a:xfrm>
            <a:off x="1696056" y="1425257"/>
            <a:ext cx="2505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Problem Statement</a:t>
            </a:r>
            <a:endParaRPr/>
          </a:p>
        </p:txBody>
      </p:sp>
      <p:sp>
        <p:nvSpPr>
          <p:cNvPr id="305" name="Google Shape;305;p28"/>
          <p:cNvSpPr txBox="1"/>
          <p:nvPr>
            <p:ph idx="4294967295" type="subTitle"/>
          </p:nvPr>
        </p:nvSpPr>
        <p:spPr>
          <a:xfrm>
            <a:off x="5918406" y="1425257"/>
            <a:ext cx="2505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Solution</a:t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4895400" y="2198725"/>
            <a:ext cx="40599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Addressing this imperative need, we introduce an innovative solution: </a:t>
            </a:r>
            <a:r>
              <a:rPr b="1"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Fully Automated Water Pollution Monitor Boat.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This self-navigating boat, armed with the computational power of a Raspberry Pi board and equipped with pollution detection sensors, promises a paradigm shift in how we perceive and act upon water quality monitoring.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4992711" y="1380108"/>
            <a:ext cx="6855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28"/>
          <p:cNvGrpSpPr/>
          <p:nvPr/>
        </p:nvGrpSpPr>
        <p:grpSpPr>
          <a:xfrm>
            <a:off x="5122220" y="1458922"/>
            <a:ext cx="426462" cy="418363"/>
            <a:chOff x="-1183550" y="3586525"/>
            <a:chExt cx="296175" cy="290550"/>
          </a:xfrm>
        </p:grpSpPr>
        <p:sp>
          <p:nvSpPr>
            <p:cNvPr id="309" name="Google Shape;309;p28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8" name="Google Shape;318;p28"/>
          <p:cNvSpPr/>
          <p:nvPr/>
        </p:nvSpPr>
        <p:spPr>
          <a:xfrm>
            <a:off x="817311" y="1380108"/>
            <a:ext cx="685500" cy="5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8"/>
          <p:cNvGrpSpPr/>
          <p:nvPr/>
        </p:nvGrpSpPr>
        <p:grpSpPr>
          <a:xfrm>
            <a:off x="977031" y="1489687"/>
            <a:ext cx="366052" cy="356831"/>
            <a:chOff x="-31817400" y="3910025"/>
            <a:chExt cx="301675" cy="294075"/>
          </a:xfrm>
        </p:grpSpPr>
        <p:sp>
          <p:nvSpPr>
            <p:cNvPr id="320" name="Google Shape;320;p28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type="title"/>
          </p:nvPr>
        </p:nvSpPr>
        <p:spPr>
          <a:xfrm>
            <a:off x="4052225" y="2366927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</a:t>
            </a:r>
            <a:r>
              <a:rPr lang="en"/>
              <a:t>Configuration</a:t>
            </a:r>
            <a:endParaRPr/>
          </a:p>
        </p:txBody>
      </p:sp>
      <p:sp>
        <p:nvSpPr>
          <p:cNvPr id="328" name="Google Shape;328;p29"/>
          <p:cNvSpPr txBox="1"/>
          <p:nvPr>
            <p:ph idx="2" type="title"/>
          </p:nvPr>
        </p:nvSpPr>
        <p:spPr>
          <a:xfrm>
            <a:off x="4199225" y="1280150"/>
            <a:ext cx="1573800" cy="90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29" name="Google Shape;329;p29"/>
          <p:cNvGrpSpPr/>
          <p:nvPr/>
        </p:nvGrpSpPr>
        <p:grpSpPr>
          <a:xfrm>
            <a:off x="5946288" y="539507"/>
            <a:ext cx="2489529" cy="902598"/>
            <a:chOff x="4752049" y="2600413"/>
            <a:chExt cx="1840687" cy="667355"/>
          </a:xfrm>
        </p:grpSpPr>
        <p:sp>
          <p:nvSpPr>
            <p:cNvPr id="330" name="Google Shape;330;p29"/>
            <p:cNvSpPr/>
            <p:nvPr/>
          </p:nvSpPr>
          <p:spPr>
            <a:xfrm>
              <a:off x="5668947" y="2955340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752049" y="2664042"/>
              <a:ext cx="158748" cy="4044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381937" y="3214577"/>
              <a:ext cx="210799" cy="53191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289674" y="2987241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038404" y="2600413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9"/>
          <p:cNvGrpSpPr/>
          <p:nvPr/>
        </p:nvGrpSpPr>
        <p:grpSpPr>
          <a:xfrm>
            <a:off x="654100" y="1161452"/>
            <a:ext cx="3011110" cy="2914095"/>
            <a:chOff x="654100" y="1161452"/>
            <a:chExt cx="3011110" cy="2914095"/>
          </a:xfrm>
        </p:grpSpPr>
        <p:sp>
          <p:nvSpPr>
            <p:cNvPr id="337" name="Google Shape;337;p29"/>
            <p:cNvSpPr/>
            <p:nvPr/>
          </p:nvSpPr>
          <p:spPr>
            <a:xfrm>
              <a:off x="654100" y="1161452"/>
              <a:ext cx="2914142" cy="2914072"/>
            </a:xfrm>
            <a:custGeom>
              <a:rect b="b" l="l" r="r" t="t"/>
              <a:pathLst>
                <a:path extrusionOk="0" h="28122" w="28122">
                  <a:moveTo>
                    <a:pt x="14061" y="1"/>
                  </a:moveTo>
                  <a:cubicBezTo>
                    <a:pt x="6300" y="1"/>
                    <a:pt x="1" y="6278"/>
                    <a:pt x="1" y="14061"/>
                  </a:cubicBezTo>
                  <a:cubicBezTo>
                    <a:pt x="1" y="21822"/>
                    <a:pt x="6300" y="28122"/>
                    <a:pt x="14061" y="28122"/>
                  </a:cubicBezTo>
                  <a:cubicBezTo>
                    <a:pt x="21822" y="28122"/>
                    <a:pt x="28121" y="21822"/>
                    <a:pt x="28121" y="14061"/>
                  </a:cubicBezTo>
                  <a:cubicBezTo>
                    <a:pt x="28121" y="6278"/>
                    <a:pt x="21822" y="1"/>
                    <a:pt x="14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09533" y="3569352"/>
              <a:ext cx="2363064" cy="506196"/>
            </a:xfrm>
            <a:custGeom>
              <a:rect b="b" l="l" r="r" t="t"/>
              <a:pathLst>
                <a:path extrusionOk="0" h="4885" w="22804">
                  <a:moveTo>
                    <a:pt x="2443" y="0"/>
                  </a:moveTo>
                  <a:cubicBezTo>
                    <a:pt x="1096" y="0"/>
                    <a:pt x="1" y="1096"/>
                    <a:pt x="1" y="2442"/>
                  </a:cubicBezTo>
                  <a:cubicBezTo>
                    <a:pt x="1" y="3789"/>
                    <a:pt x="1096" y="4885"/>
                    <a:pt x="2443" y="4885"/>
                  </a:cubicBezTo>
                  <a:lnTo>
                    <a:pt x="20361" y="4885"/>
                  </a:lnTo>
                  <a:cubicBezTo>
                    <a:pt x="21708" y="4885"/>
                    <a:pt x="22803" y="3789"/>
                    <a:pt x="22803" y="2442"/>
                  </a:cubicBezTo>
                  <a:cubicBezTo>
                    <a:pt x="22803" y="1096"/>
                    <a:pt x="21708" y="0"/>
                    <a:pt x="20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415735" y="2949580"/>
              <a:ext cx="104143" cy="645879"/>
            </a:xfrm>
            <a:custGeom>
              <a:rect b="b" l="l" r="r" t="t"/>
              <a:pathLst>
                <a:path extrusionOk="0" h="6233" w="1005">
                  <a:moveTo>
                    <a:pt x="0" y="1"/>
                  </a:moveTo>
                  <a:lnTo>
                    <a:pt x="0" y="6232"/>
                  </a:lnTo>
                  <a:lnTo>
                    <a:pt x="1005" y="623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1219368" y="2795906"/>
              <a:ext cx="496882" cy="236985"/>
            </a:xfrm>
            <a:custGeom>
              <a:rect b="b" l="l" r="r" t="t"/>
              <a:pathLst>
                <a:path extrusionOk="0" h="2287" w="4795">
                  <a:moveTo>
                    <a:pt x="868" y="0"/>
                  </a:moveTo>
                  <a:cubicBezTo>
                    <a:pt x="868" y="0"/>
                    <a:pt x="503" y="685"/>
                    <a:pt x="1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4" y="1528"/>
                    <a:pt x="1051" y="1233"/>
                    <a:pt x="1051" y="1233"/>
                  </a:cubicBezTo>
                  <a:lnTo>
                    <a:pt x="1051" y="1233"/>
                  </a:lnTo>
                  <a:cubicBezTo>
                    <a:pt x="1051" y="1233"/>
                    <a:pt x="891" y="1963"/>
                    <a:pt x="1644" y="2260"/>
                  </a:cubicBezTo>
                  <a:cubicBezTo>
                    <a:pt x="1704" y="2278"/>
                    <a:pt x="1762" y="2286"/>
                    <a:pt x="1819" y="2286"/>
                  </a:cubicBezTo>
                  <a:cubicBezTo>
                    <a:pt x="2047" y="2286"/>
                    <a:pt x="2251" y="2155"/>
                    <a:pt x="2398" y="2009"/>
                  </a:cubicBezTo>
                  <a:cubicBezTo>
                    <a:pt x="2544" y="2155"/>
                    <a:pt x="2748" y="2286"/>
                    <a:pt x="2976" y="2286"/>
                  </a:cubicBezTo>
                  <a:cubicBezTo>
                    <a:pt x="3033" y="2286"/>
                    <a:pt x="3091" y="2278"/>
                    <a:pt x="3151" y="2260"/>
                  </a:cubicBezTo>
                  <a:cubicBezTo>
                    <a:pt x="3904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1" y="1528"/>
                    <a:pt x="4600" y="1528"/>
                  </a:cubicBezTo>
                  <a:cubicBezTo>
                    <a:pt x="4665" y="1528"/>
                    <a:pt x="4730" y="1521"/>
                    <a:pt x="4794" y="1507"/>
                  </a:cubicBezTo>
                  <a:cubicBezTo>
                    <a:pt x="4315" y="685"/>
                    <a:pt x="3927" y="0"/>
                    <a:pt x="3927" y="0"/>
                  </a:cubicBezTo>
                  <a:lnTo>
                    <a:pt x="2398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2659842" y="2949580"/>
              <a:ext cx="101760" cy="645879"/>
            </a:xfrm>
            <a:custGeom>
              <a:rect b="b" l="l" r="r" t="t"/>
              <a:pathLst>
                <a:path extrusionOk="0" h="6233" w="982">
                  <a:moveTo>
                    <a:pt x="1" y="1"/>
                  </a:moveTo>
                  <a:lnTo>
                    <a:pt x="1" y="6232"/>
                  </a:lnTo>
                  <a:lnTo>
                    <a:pt x="982" y="623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2461195" y="2795906"/>
              <a:ext cx="499162" cy="236985"/>
            </a:xfrm>
            <a:custGeom>
              <a:rect b="b" l="l" r="r" t="t"/>
              <a:pathLst>
                <a:path extrusionOk="0" h="2287" w="4817">
                  <a:moveTo>
                    <a:pt x="868" y="0"/>
                  </a:moveTo>
                  <a:cubicBezTo>
                    <a:pt x="868" y="0"/>
                    <a:pt x="502" y="685"/>
                    <a:pt x="0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9" y="1528"/>
                    <a:pt x="1073" y="1233"/>
                    <a:pt x="1073" y="1233"/>
                  </a:cubicBezTo>
                  <a:lnTo>
                    <a:pt x="1073" y="1233"/>
                  </a:lnTo>
                  <a:cubicBezTo>
                    <a:pt x="1073" y="1233"/>
                    <a:pt x="890" y="1963"/>
                    <a:pt x="1666" y="2260"/>
                  </a:cubicBezTo>
                  <a:cubicBezTo>
                    <a:pt x="1721" y="2278"/>
                    <a:pt x="1776" y="2286"/>
                    <a:pt x="1830" y="2286"/>
                  </a:cubicBezTo>
                  <a:cubicBezTo>
                    <a:pt x="2046" y="2286"/>
                    <a:pt x="2251" y="2155"/>
                    <a:pt x="2397" y="2009"/>
                  </a:cubicBezTo>
                  <a:cubicBezTo>
                    <a:pt x="2561" y="2155"/>
                    <a:pt x="2769" y="2286"/>
                    <a:pt x="2986" y="2286"/>
                  </a:cubicBezTo>
                  <a:cubicBezTo>
                    <a:pt x="3041" y="2286"/>
                    <a:pt x="3095" y="2278"/>
                    <a:pt x="3150" y="2260"/>
                  </a:cubicBezTo>
                  <a:cubicBezTo>
                    <a:pt x="3926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0" y="1528"/>
                    <a:pt x="4614" y="1528"/>
                  </a:cubicBezTo>
                  <a:cubicBezTo>
                    <a:pt x="4681" y="1528"/>
                    <a:pt x="4749" y="1521"/>
                    <a:pt x="4816" y="1507"/>
                  </a:cubicBezTo>
                  <a:cubicBezTo>
                    <a:pt x="4314" y="685"/>
                    <a:pt x="3949" y="0"/>
                    <a:pt x="3949" y="0"/>
                  </a:cubicBezTo>
                  <a:lnTo>
                    <a:pt x="2397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77726" y="1414605"/>
              <a:ext cx="1159149" cy="416355"/>
            </a:xfrm>
            <a:custGeom>
              <a:rect b="b" l="l" r="r" t="t"/>
              <a:pathLst>
                <a:path extrusionOk="0" h="4018" w="11186">
                  <a:moveTo>
                    <a:pt x="5433" y="0"/>
                  </a:moveTo>
                  <a:cubicBezTo>
                    <a:pt x="4383" y="0"/>
                    <a:pt x="3539" y="753"/>
                    <a:pt x="3379" y="1735"/>
                  </a:cubicBezTo>
                  <a:cubicBezTo>
                    <a:pt x="3196" y="1667"/>
                    <a:pt x="2991" y="1621"/>
                    <a:pt x="2763" y="1621"/>
                  </a:cubicBezTo>
                  <a:cubicBezTo>
                    <a:pt x="2010" y="1621"/>
                    <a:pt x="1370" y="2169"/>
                    <a:pt x="1233" y="2899"/>
                  </a:cubicBezTo>
                  <a:cubicBezTo>
                    <a:pt x="1165" y="2876"/>
                    <a:pt x="1097" y="2876"/>
                    <a:pt x="1028" y="2876"/>
                  </a:cubicBezTo>
                  <a:cubicBezTo>
                    <a:pt x="457" y="2876"/>
                    <a:pt x="1" y="3333"/>
                    <a:pt x="1" y="3903"/>
                  </a:cubicBezTo>
                  <a:cubicBezTo>
                    <a:pt x="1" y="3949"/>
                    <a:pt x="1" y="3972"/>
                    <a:pt x="24" y="4018"/>
                  </a:cubicBezTo>
                  <a:lnTo>
                    <a:pt x="11185" y="4018"/>
                  </a:lnTo>
                  <a:cubicBezTo>
                    <a:pt x="11185" y="3972"/>
                    <a:pt x="11185" y="3949"/>
                    <a:pt x="11185" y="3903"/>
                  </a:cubicBezTo>
                  <a:cubicBezTo>
                    <a:pt x="11185" y="3333"/>
                    <a:pt x="10729" y="2876"/>
                    <a:pt x="10158" y="2876"/>
                  </a:cubicBezTo>
                  <a:cubicBezTo>
                    <a:pt x="10067" y="2876"/>
                    <a:pt x="9976" y="2876"/>
                    <a:pt x="9884" y="2899"/>
                  </a:cubicBezTo>
                  <a:cubicBezTo>
                    <a:pt x="9816" y="2100"/>
                    <a:pt x="9154" y="1461"/>
                    <a:pt x="8332" y="1461"/>
                  </a:cubicBezTo>
                  <a:cubicBezTo>
                    <a:pt x="8013" y="1461"/>
                    <a:pt x="7739" y="1552"/>
                    <a:pt x="7488" y="1712"/>
                  </a:cubicBezTo>
                  <a:cubicBezTo>
                    <a:pt x="7305" y="731"/>
                    <a:pt x="6460" y="0"/>
                    <a:pt x="5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2782843" y="2022460"/>
              <a:ext cx="882367" cy="319365"/>
            </a:xfrm>
            <a:custGeom>
              <a:rect b="b" l="l" r="r" t="t"/>
              <a:pathLst>
                <a:path extrusionOk="0" h="3082" w="8515">
                  <a:moveTo>
                    <a:pt x="4132" y="0"/>
                  </a:moveTo>
                  <a:cubicBezTo>
                    <a:pt x="3356" y="0"/>
                    <a:pt x="2694" y="594"/>
                    <a:pt x="2580" y="1347"/>
                  </a:cubicBezTo>
                  <a:cubicBezTo>
                    <a:pt x="2420" y="1279"/>
                    <a:pt x="2283" y="1256"/>
                    <a:pt x="2100" y="1256"/>
                  </a:cubicBezTo>
                  <a:cubicBezTo>
                    <a:pt x="1530" y="1256"/>
                    <a:pt x="1050" y="1667"/>
                    <a:pt x="936" y="2214"/>
                  </a:cubicBezTo>
                  <a:cubicBezTo>
                    <a:pt x="891" y="2214"/>
                    <a:pt x="845" y="2192"/>
                    <a:pt x="799" y="2192"/>
                  </a:cubicBezTo>
                  <a:cubicBezTo>
                    <a:pt x="366" y="2192"/>
                    <a:pt x="0" y="2557"/>
                    <a:pt x="0" y="2990"/>
                  </a:cubicBezTo>
                  <a:cubicBezTo>
                    <a:pt x="0" y="3013"/>
                    <a:pt x="23" y="3036"/>
                    <a:pt x="23" y="3082"/>
                  </a:cubicBezTo>
                  <a:lnTo>
                    <a:pt x="8514" y="3082"/>
                  </a:lnTo>
                  <a:cubicBezTo>
                    <a:pt x="8514" y="3036"/>
                    <a:pt x="8514" y="3013"/>
                    <a:pt x="8514" y="2990"/>
                  </a:cubicBezTo>
                  <a:cubicBezTo>
                    <a:pt x="8514" y="2557"/>
                    <a:pt x="8149" y="2192"/>
                    <a:pt x="7738" y="2192"/>
                  </a:cubicBezTo>
                  <a:cubicBezTo>
                    <a:pt x="7647" y="2192"/>
                    <a:pt x="7578" y="2214"/>
                    <a:pt x="7510" y="2237"/>
                  </a:cubicBezTo>
                  <a:cubicBezTo>
                    <a:pt x="7464" y="1621"/>
                    <a:pt x="6962" y="1142"/>
                    <a:pt x="6346" y="1142"/>
                  </a:cubicBezTo>
                  <a:cubicBezTo>
                    <a:pt x="6095" y="1142"/>
                    <a:pt x="5889" y="1210"/>
                    <a:pt x="5707" y="1324"/>
                  </a:cubicBezTo>
                  <a:cubicBezTo>
                    <a:pt x="5570" y="571"/>
                    <a:pt x="4931" y="0"/>
                    <a:pt x="4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2314568" y="1490250"/>
              <a:ext cx="413982" cy="414076"/>
            </a:xfrm>
            <a:custGeom>
              <a:rect b="b" l="l" r="r" t="t"/>
              <a:pathLst>
                <a:path extrusionOk="0" h="3996" w="3995">
                  <a:moveTo>
                    <a:pt x="2009" y="1"/>
                  </a:moveTo>
                  <a:cubicBezTo>
                    <a:pt x="890" y="1"/>
                    <a:pt x="0" y="891"/>
                    <a:pt x="0" y="2009"/>
                  </a:cubicBezTo>
                  <a:cubicBezTo>
                    <a:pt x="0" y="3105"/>
                    <a:pt x="890" y="3995"/>
                    <a:pt x="2009" y="3995"/>
                  </a:cubicBezTo>
                  <a:cubicBezTo>
                    <a:pt x="3104" y="3995"/>
                    <a:pt x="3994" y="3105"/>
                    <a:pt x="3994" y="2009"/>
                  </a:cubicBezTo>
                  <a:cubicBezTo>
                    <a:pt x="3994" y="891"/>
                    <a:pt x="3104" y="1"/>
                    <a:pt x="2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909533" y="3569352"/>
              <a:ext cx="2363064" cy="222374"/>
            </a:xfrm>
            <a:custGeom>
              <a:rect b="b" l="l" r="r" t="t"/>
              <a:pathLst>
                <a:path extrusionOk="0" h="2146" w="22804">
                  <a:moveTo>
                    <a:pt x="1462" y="0"/>
                  </a:moveTo>
                  <a:cubicBezTo>
                    <a:pt x="663" y="0"/>
                    <a:pt x="1" y="662"/>
                    <a:pt x="1" y="1461"/>
                  </a:cubicBezTo>
                  <a:lnTo>
                    <a:pt x="1" y="2146"/>
                  </a:lnTo>
                  <a:lnTo>
                    <a:pt x="22803" y="2146"/>
                  </a:lnTo>
                  <a:lnTo>
                    <a:pt x="22803" y="1461"/>
                  </a:lnTo>
                  <a:cubicBezTo>
                    <a:pt x="22803" y="662"/>
                    <a:pt x="22141" y="0"/>
                    <a:pt x="2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2018825" y="2698914"/>
              <a:ext cx="144453" cy="889392"/>
            </a:xfrm>
            <a:custGeom>
              <a:rect b="b" l="l" r="r" t="t"/>
              <a:pathLst>
                <a:path extrusionOk="0" h="8583" w="1394">
                  <a:moveTo>
                    <a:pt x="1" y="0"/>
                  </a:moveTo>
                  <a:lnTo>
                    <a:pt x="1" y="8583"/>
                  </a:lnTo>
                  <a:lnTo>
                    <a:pt x="1393" y="8583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749196" y="2488351"/>
              <a:ext cx="683718" cy="326100"/>
            </a:xfrm>
            <a:custGeom>
              <a:rect b="b" l="l" r="r" t="t"/>
              <a:pathLst>
                <a:path extrusionOk="0" h="3147" w="6598">
                  <a:moveTo>
                    <a:pt x="1188" y="1"/>
                  </a:moveTo>
                  <a:cubicBezTo>
                    <a:pt x="1188" y="1"/>
                    <a:pt x="686" y="937"/>
                    <a:pt x="1" y="2078"/>
                  </a:cubicBezTo>
                  <a:cubicBezTo>
                    <a:pt x="85" y="2098"/>
                    <a:pt x="170" y="2106"/>
                    <a:pt x="255" y="2106"/>
                  </a:cubicBezTo>
                  <a:cubicBezTo>
                    <a:pt x="859" y="2106"/>
                    <a:pt x="1439" y="1667"/>
                    <a:pt x="1439" y="1667"/>
                  </a:cubicBezTo>
                  <a:lnTo>
                    <a:pt x="1439" y="1667"/>
                  </a:lnTo>
                  <a:cubicBezTo>
                    <a:pt x="1439" y="1667"/>
                    <a:pt x="1211" y="2694"/>
                    <a:pt x="2260" y="3105"/>
                  </a:cubicBezTo>
                  <a:cubicBezTo>
                    <a:pt x="2341" y="3134"/>
                    <a:pt x="2422" y="3146"/>
                    <a:pt x="2501" y="3146"/>
                  </a:cubicBezTo>
                  <a:cubicBezTo>
                    <a:pt x="2804" y="3146"/>
                    <a:pt x="3089" y="2962"/>
                    <a:pt x="3288" y="2763"/>
                  </a:cubicBezTo>
                  <a:cubicBezTo>
                    <a:pt x="3505" y="2962"/>
                    <a:pt x="3793" y="3146"/>
                    <a:pt x="4097" y="3146"/>
                  </a:cubicBezTo>
                  <a:cubicBezTo>
                    <a:pt x="4176" y="3146"/>
                    <a:pt x="4257" y="3134"/>
                    <a:pt x="4338" y="3105"/>
                  </a:cubicBezTo>
                  <a:cubicBezTo>
                    <a:pt x="5388" y="2694"/>
                    <a:pt x="5136" y="1667"/>
                    <a:pt x="5136" y="1667"/>
                  </a:cubicBezTo>
                  <a:lnTo>
                    <a:pt x="5136" y="1667"/>
                  </a:lnTo>
                  <a:cubicBezTo>
                    <a:pt x="5137" y="1667"/>
                    <a:pt x="5734" y="2106"/>
                    <a:pt x="6342" y="2106"/>
                  </a:cubicBezTo>
                  <a:cubicBezTo>
                    <a:pt x="6428" y="2106"/>
                    <a:pt x="6513" y="2098"/>
                    <a:pt x="6597" y="2078"/>
                  </a:cubicBezTo>
                  <a:cubicBezTo>
                    <a:pt x="5913" y="937"/>
                    <a:pt x="5410" y="1"/>
                    <a:pt x="5410" y="1"/>
                  </a:cubicBezTo>
                  <a:lnTo>
                    <a:pt x="3288" y="32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2678805" y="3448630"/>
              <a:ext cx="302792" cy="220094"/>
            </a:xfrm>
            <a:custGeom>
              <a:rect b="b" l="l" r="r" t="t"/>
              <a:pathLst>
                <a:path extrusionOk="0" h="2124" w="2922">
                  <a:moveTo>
                    <a:pt x="1803" y="1"/>
                  </a:moveTo>
                  <a:cubicBezTo>
                    <a:pt x="1712" y="1"/>
                    <a:pt x="1621" y="24"/>
                    <a:pt x="1552" y="69"/>
                  </a:cubicBezTo>
                  <a:cubicBezTo>
                    <a:pt x="1484" y="47"/>
                    <a:pt x="1415" y="24"/>
                    <a:pt x="1347" y="24"/>
                  </a:cubicBezTo>
                  <a:cubicBezTo>
                    <a:pt x="1164" y="24"/>
                    <a:pt x="1004" y="161"/>
                    <a:pt x="936" y="321"/>
                  </a:cubicBezTo>
                  <a:cubicBezTo>
                    <a:pt x="936" y="343"/>
                    <a:pt x="936" y="343"/>
                    <a:pt x="936" y="343"/>
                  </a:cubicBezTo>
                  <a:cubicBezTo>
                    <a:pt x="890" y="321"/>
                    <a:pt x="867" y="321"/>
                    <a:pt x="822" y="321"/>
                  </a:cubicBezTo>
                  <a:cubicBezTo>
                    <a:pt x="571" y="321"/>
                    <a:pt x="388" y="526"/>
                    <a:pt x="388" y="777"/>
                  </a:cubicBezTo>
                  <a:cubicBezTo>
                    <a:pt x="160" y="800"/>
                    <a:pt x="0" y="982"/>
                    <a:pt x="0" y="1211"/>
                  </a:cubicBezTo>
                  <a:cubicBezTo>
                    <a:pt x="0" y="1462"/>
                    <a:pt x="206" y="1667"/>
                    <a:pt x="457" y="1667"/>
                  </a:cubicBezTo>
                  <a:cubicBezTo>
                    <a:pt x="479" y="1667"/>
                    <a:pt x="502" y="1644"/>
                    <a:pt x="525" y="1644"/>
                  </a:cubicBezTo>
                  <a:cubicBezTo>
                    <a:pt x="525" y="1667"/>
                    <a:pt x="525" y="1667"/>
                    <a:pt x="525" y="1690"/>
                  </a:cubicBezTo>
                  <a:cubicBezTo>
                    <a:pt x="525" y="1941"/>
                    <a:pt x="731" y="2124"/>
                    <a:pt x="982" y="2124"/>
                  </a:cubicBezTo>
                  <a:cubicBezTo>
                    <a:pt x="1096" y="2124"/>
                    <a:pt x="1210" y="2078"/>
                    <a:pt x="1301" y="2010"/>
                  </a:cubicBezTo>
                  <a:lnTo>
                    <a:pt x="1644" y="2010"/>
                  </a:lnTo>
                  <a:cubicBezTo>
                    <a:pt x="1712" y="2055"/>
                    <a:pt x="1803" y="2101"/>
                    <a:pt x="1917" y="2101"/>
                  </a:cubicBezTo>
                  <a:cubicBezTo>
                    <a:pt x="2146" y="2101"/>
                    <a:pt x="2351" y="1918"/>
                    <a:pt x="2351" y="1690"/>
                  </a:cubicBezTo>
                  <a:lnTo>
                    <a:pt x="2488" y="1690"/>
                  </a:lnTo>
                  <a:cubicBezTo>
                    <a:pt x="2716" y="1690"/>
                    <a:pt x="2922" y="1507"/>
                    <a:pt x="2922" y="1256"/>
                  </a:cubicBezTo>
                  <a:cubicBezTo>
                    <a:pt x="2922" y="1051"/>
                    <a:pt x="2785" y="891"/>
                    <a:pt x="2602" y="823"/>
                  </a:cubicBezTo>
                  <a:cubicBezTo>
                    <a:pt x="2602" y="823"/>
                    <a:pt x="2602" y="800"/>
                    <a:pt x="2602" y="800"/>
                  </a:cubicBezTo>
                  <a:cubicBezTo>
                    <a:pt x="2602" y="572"/>
                    <a:pt x="2442" y="389"/>
                    <a:pt x="2237" y="366"/>
                  </a:cubicBezTo>
                  <a:cubicBezTo>
                    <a:pt x="2191" y="161"/>
                    <a:pt x="2009" y="1"/>
                    <a:pt x="1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060927" y="3460547"/>
              <a:ext cx="302896" cy="219991"/>
            </a:xfrm>
            <a:custGeom>
              <a:rect b="b" l="l" r="r" t="t"/>
              <a:pathLst>
                <a:path extrusionOk="0" h="2123" w="2923">
                  <a:moveTo>
                    <a:pt x="1804" y="0"/>
                  </a:moveTo>
                  <a:cubicBezTo>
                    <a:pt x="1690" y="0"/>
                    <a:pt x="1621" y="23"/>
                    <a:pt x="1553" y="69"/>
                  </a:cubicBezTo>
                  <a:cubicBezTo>
                    <a:pt x="1484" y="46"/>
                    <a:pt x="1416" y="23"/>
                    <a:pt x="1347" y="23"/>
                  </a:cubicBezTo>
                  <a:cubicBezTo>
                    <a:pt x="1142" y="23"/>
                    <a:pt x="982" y="160"/>
                    <a:pt x="936" y="320"/>
                  </a:cubicBezTo>
                  <a:lnTo>
                    <a:pt x="822" y="320"/>
                  </a:lnTo>
                  <a:cubicBezTo>
                    <a:pt x="571" y="320"/>
                    <a:pt x="366" y="525"/>
                    <a:pt x="366" y="753"/>
                  </a:cubicBezTo>
                  <a:cubicBezTo>
                    <a:pt x="366" y="776"/>
                    <a:pt x="366" y="776"/>
                    <a:pt x="366" y="776"/>
                  </a:cubicBezTo>
                  <a:cubicBezTo>
                    <a:pt x="160" y="799"/>
                    <a:pt x="1" y="982"/>
                    <a:pt x="1" y="1210"/>
                  </a:cubicBezTo>
                  <a:cubicBezTo>
                    <a:pt x="1" y="1461"/>
                    <a:pt x="206" y="1644"/>
                    <a:pt x="434" y="1644"/>
                  </a:cubicBezTo>
                  <a:lnTo>
                    <a:pt x="526" y="1644"/>
                  </a:lnTo>
                  <a:cubicBezTo>
                    <a:pt x="526" y="1666"/>
                    <a:pt x="526" y="1666"/>
                    <a:pt x="526" y="1689"/>
                  </a:cubicBezTo>
                  <a:cubicBezTo>
                    <a:pt x="526" y="1917"/>
                    <a:pt x="731" y="2123"/>
                    <a:pt x="982" y="2123"/>
                  </a:cubicBezTo>
                  <a:cubicBezTo>
                    <a:pt x="1096" y="2123"/>
                    <a:pt x="1210" y="2077"/>
                    <a:pt x="1279" y="2009"/>
                  </a:cubicBezTo>
                  <a:lnTo>
                    <a:pt x="1621" y="2009"/>
                  </a:lnTo>
                  <a:cubicBezTo>
                    <a:pt x="1712" y="2054"/>
                    <a:pt x="1804" y="2100"/>
                    <a:pt x="1895" y="2100"/>
                  </a:cubicBezTo>
                  <a:cubicBezTo>
                    <a:pt x="2146" y="2100"/>
                    <a:pt x="2329" y="1917"/>
                    <a:pt x="2352" y="1666"/>
                  </a:cubicBezTo>
                  <a:cubicBezTo>
                    <a:pt x="2397" y="1689"/>
                    <a:pt x="2420" y="1689"/>
                    <a:pt x="2466" y="1689"/>
                  </a:cubicBezTo>
                  <a:cubicBezTo>
                    <a:pt x="2717" y="1689"/>
                    <a:pt x="2922" y="1507"/>
                    <a:pt x="2922" y="1256"/>
                  </a:cubicBezTo>
                  <a:cubicBezTo>
                    <a:pt x="2922" y="1050"/>
                    <a:pt x="2785" y="867"/>
                    <a:pt x="2603" y="822"/>
                  </a:cubicBezTo>
                  <a:cubicBezTo>
                    <a:pt x="2603" y="822"/>
                    <a:pt x="2603" y="799"/>
                    <a:pt x="2603" y="799"/>
                  </a:cubicBezTo>
                  <a:cubicBezTo>
                    <a:pt x="2603" y="571"/>
                    <a:pt x="2443" y="388"/>
                    <a:pt x="2237" y="342"/>
                  </a:cubicBezTo>
                  <a:cubicBezTo>
                    <a:pt x="2192" y="160"/>
                    <a:pt x="2009" y="0"/>
                    <a:pt x="1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682981" y="3384798"/>
              <a:ext cx="395122" cy="288692"/>
            </a:xfrm>
            <a:custGeom>
              <a:rect b="b" l="l" r="r" t="t"/>
              <a:pathLst>
                <a:path extrusionOk="0" h="2786" w="3813">
                  <a:moveTo>
                    <a:pt x="2329" y="1"/>
                  </a:moveTo>
                  <a:cubicBezTo>
                    <a:pt x="2215" y="1"/>
                    <a:pt x="2101" y="46"/>
                    <a:pt x="2009" y="92"/>
                  </a:cubicBezTo>
                  <a:cubicBezTo>
                    <a:pt x="1941" y="69"/>
                    <a:pt x="1850" y="46"/>
                    <a:pt x="1758" y="46"/>
                  </a:cubicBezTo>
                  <a:cubicBezTo>
                    <a:pt x="1507" y="46"/>
                    <a:pt x="1279" y="206"/>
                    <a:pt x="1210" y="434"/>
                  </a:cubicBezTo>
                  <a:cubicBezTo>
                    <a:pt x="1165" y="434"/>
                    <a:pt x="1119" y="412"/>
                    <a:pt x="1073" y="412"/>
                  </a:cubicBezTo>
                  <a:cubicBezTo>
                    <a:pt x="731" y="412"/>
                    <a:pt x="480" y="685"/>
                    <a:pt x="480" y="1005"/>
                  </a:cubicBezTo>
                  <a:cubicBezTo>
                    <a:pt x="206" y="1051"/>
                    <a:pt x="1" y="1302"/>
                    <a:pt x="1" y="1576"/>
                  </a:cubicBezTo>
                  <a:cubicBezTo>
                    <a:pt x="1" y="1895"/>
                    <a:pt x="252" y="2169"/>
                    <a:pt x="571" y="2169"/>
                  </a:cubicBezTo>
                  <a:cubicBezTo>
                    <a:pt x="617" y="2169"/>
                    <a:pt x="640" y="2169"/>
                    <a:pt x="685" y="2146"/>
                  </a:cubicBezTo>
                  <a:cubicBezTo>
                    <a:pt x="685" y="2169"/>
                    <a:pt x="685" y="2192"/>
                    <a:pt x="685" y="2192"/>
                  </a:cubicBezTo>
                  <a:cubicBezTo>
                    <a:pt x="685" y="2534"/>
                    <a:pt x="936" y="2785"/>
                    <a:pt x="1256" y="2785"/>
                  </a:cubicBezTo>
                  <a:cubicBezTo>
                    <a:pt x="1416" y="2785"/>
                    <a:pt x="1576" y="2717"/>
                    <a:pt x="1667" y="2626"/>
                  </a:cubicBezTo>
                  <a:cubicBezTo>
                    <a:pt x="1758" y="2626"/>
                    <a:pt x="1827" y="2648"/>
                    <a:pt x="1918" y="2648"/>
                  </a:cubicBezTo>
                  <a:cubicBezTo>
                    <a:pt x="1986" y="2648"/>
                    <a:pt x="2055" y="2626"/>
                    <a:pt x="2123" y="2626"/>
                  </a:cubicBezTo>
                  <a:cubicBezTo>
                    <a:pt x="2215" y="2694"/>
                    <a:pt x="2352" y="2740"/>
                    <a:pt x="2489" y="2740"/>
                  </a:cubicBezTo>
                  <a:cubicBezTo>
                    <a:pt x="2785" y="2740"/>
                    <a:pt x="3036" y="2511"/>
                    <a:pt x="3059" y="2192"/>
                  </a:cubicBezTo>
                  <a:cubicBezTo>
                    <a:pt x="3105" y="2215"/>
                    <a:pt x="3173" y="2215"/>
                    <a:pt x="3219" y="2215"/>
                  </a:cubicBezTo>
                  <a:cubicBezTo>
                    <a:pt x="3539" y="2215"/>
                    <a:pt x="3812" y="1964"/>
                    <a:pt x="3812" y="1644"/>
                  </a:cubicBezTo>
                  <a:cubicBezTo>
                    <a:pt x="3812" y="1370"/>
                    <a:pt x="3630" y="1142"/>
                    <a:pt x="3379" y="1073"/>
                  </a:cubicBezTo>
                  <a:cubicBezTo>
                    <a:pt x="3379" y="1073"/>
                    <a:pt x="3402" y="1051"/>
                    <a:pt x="3402" y="1028"/>
                  </a:cubicBezTo>
                  <a:cubicBezTo>
                    <a:pt x="3402" y="754"/>
                    <a:pt x="3173" y="503"/>
                    <a:pt x="2899" y="457"/>
                  </a:cubicBezTo>
                  <a:cubicBezTo>
                    <a:pt x="2854" y="206"/>
                    <a:pt x="2626" y="1"/>
                    <a:pt x="2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1053881" y="2923570"/>
              <a:ext cx="827860" cy="382574"/>
            </a:xfrm>
            <a:custGeom>
              <a:rect b="b" l="l" r="r" t="t"/>
              <a:pathLst>
                <a:path extrusionOk="0" h="3692" w="7989">
                  <a:moveTo>
                    <a:pt x="2648" y="1"/>
                  </a:moveTo>
                  <a:lnTo>
                    <a:pt x="2648" y="1"/>
                  </a:lnTo>
                  <a:cubicBezTo>
                    <a:pt x="2648" y="1"/>
                    <a:pt x="2231" y="296"/>
                    <a:pt x="1792" y="296"/>
                  </a:cubicBezTo>
                  <a:cubicBezTo>
                    <a:pt x="1727" y="296"/>
                    <a:pt x="1662" y="289"/>
                    <a:pt x="1598" y="275"/>
                  </a:cubicBezTo>
                  <a:cubicBezTo>
                    <a:pt x="1119" y="1074"/>
                    <a:pt x="502" y="2009"/>
                    <a:pt x="0" y="2603"/>
                  </a:cubicBezTo>
                  <a:cubicBezTo>
                    <a:pt x="182" y="2804"/>
                    <a:pt x="404" y="2872"/>
                    <a:pt x="613" y="2872"/>
                  </a:cubicBezTo>
                  <a:cubicBezTo>
                    <a:pt x="901" y="2872"/>
                    <a:pt x="1163" y="2741"/>
                    <a:pt x="1256" y="2649"/>
                  </a:cubicBezTo>
                  <a:cubicBezTo>
                    <a:pt x="1302" y="3050"/>
                    <a:pt x="1724" y="3410"/>
                    <a:pt x="2148" y="3410"/>
                  </a:cubicBezTo>
                  <a:cubicBezTo>
                    <a:pt x="2351" y="3410"/>
                    <a:pt x="2554" y="3327"/>
                    <a:pt x="2716" y="3128"/>
                  </a:cubicBezTo>
                  <a:cubicBezTo>
                    <a:pt x="2827" y="3514"/>
                    <a:pt x="3153" y="3692"/>
                    <a:pt x="3465" y="3692"/>
                  </a:cubicBezTo>
                  <a:cubicBezTo>
                    <a:pt x="3670" y="3692"/>
                    <a:pt x="3868" y="3615"/>
                    <a:pt x="3995" y="3470"/>
                  </a:cubicBezTo>
                  <a:cubicBezTo>
                    <a:pt x="4121" y="3615"/>
                    <a:pt x="4319" y="3692"/>
                    <a:pt x="4524" y="3692"/>
                  </a:cubicBezTo>
                  <a:cubicBezTo>
                    <a:pt x="4836" y="3692"/>
                    <a:pt x="5163" y="3514"/>
                    <a:pt x="5273" y="3128"/>
                  </a:cubicBezTo>
                  <a:cubicBezTo>
                    <a:pt x="5435" y="3327"/>
                    <a:pt x="5638" y="3410"/>
                    <a:pt x="5841" y="3410"/>
                  </a:cubicBezTo>
                  <a:cubicBezTo>
                    <a:pt x="6265" y="3410"/>
                    <a:pt x="6687" y="3050"/>
                    <a:pt x="6734" y="2649"/>
                  </a:cubicBezTo>
                  <a:cubicBezTo>
                    <a:pt x="6826" y="2741"/>
                    <a:pt x="7088" y="2872"/>
                    <a:pt x="7377" y="2872"/>
                  </a:cubicBezTo>
                  <a:cubicBezTo>
                    <a:pt x="7585" y="2872"/>
                    <a:pt x="7807" y="2804"/>
                    <a:pt x="7989" y="2603"/>
                  </a:cubicBezTo>
                  <a:cubicBezTo>
                    <a:pt x="7487" y="2009"/>
                    <a:pt x="6893" y="1074"/>
                    <a:pt x="6391" y="275"/>
                  </a:cubicBezTo>
                  <a:cubicBezTo>
                    <a:pt x="6327" y="289"/>
                    <a:pt x="6262" y="296"/>
                    <a:pt x="6197" y="296"/>
                  </a:cubicBezTo>
                  <a:cubicBezTo>
                    <a:pt x="5758" y="296"/>
                    <a:pt x="5341" y="1"/>
                    <a:pt x="5341" y="1"/>
                  </a:cubicBezTo>
                  <a:lnTo>
                    <a:pt x="5341" y="1"/>
                  </a:lnTo>
                  <a:cubicBezTo>
                    <a:pt x="5341" y="1"/>
                    <a:pt x="5501" y="731"/>
                    <a:pt x="4748" y="1028"/>
                  </a:cubicBezTo>
                  <a:cubicBezTo>
                    <a:pt x="4688" y="1046"/>
                    <a:pt x="4630" y="1054"/>
                    <a:pt x="4573" y="1054"/>
                  </a:cubicBezTo>
                  <a:cubicBezTo>
                    <a:pt x="4345" y="1054"/>
                    <a:pt x="4141" y="923"/>
                    <a:pt x="3995" y="777"/>
                  </a:cubicBezTo>
                  <a:cubicBezTo>
                    <a:pt x="3848" y="923"/>
                    <a:pt x="3644" y="1054"/>
                    <a:pt x="3416" y="1054"/>
                  </a:cubicBezTo>
                  <a:cubicBezTo>
                    <a:pt x="3359" y="1054"/>
                    <a:pt x="3301" y="1046"/>
                    <a:pt x="3241" y="1028"/>
                  </a:cubicBezTo>
                  <a:cubicBezTo>
                    <a:pt x="2488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297988" y="2923570"/>
              <a:ext cx="825580" cy="382574"/>
            </a:xfrm>
            <a:custGeom>
              <a:rect b="b" l="l" r="r" t="t"/>
              <a:pathLst>
                <a:path extrusionOk="0" h="3692" w="7967">
                  <a:moveTo>
                    <a:pt x="2648" y="1"/>
                  </a:moveTo>
                  <a:cubicBezTo>
                    <a:pt x="2648" y="1"/>
                    <a:pt x="2214" y="296"/>
                    <a:pt x="1770" y="296"/>
                  </a:cubicBezTo>
                  <a:cubicBezTo>
                    <a:pt x="1705" y="296"/>
                    <a:pt x="1640" y="289"/>
                    <a:pt x="1575" y="275"/>
                  </a:cubicBezTo>
                  <a:cubicBezTo>
                    <a:pt x="1096" y="1074"/>
                    <a:pt x="502" y="2009"/>
                    <a:pt x="0" y="2603"/>
                  </a:cubicBezTo>
                  <a:cubicBezTo>
                    <a:pt x="173" y="2804"/>
                    <a:pt x="393" y="2872"/>
                    <a:pt x="603" y="2872"/>
                  </a:cubicBezTo>
                  <a:cubicBezTo>
                    <a:pt x="893" y="2872"/>
                    <a:pt x="1163" y="2741"/>
                    <a:pt x="1256" y="2649"/>
                  </a:cubicBezTo>
                  <a:cubicBezTo>
                    <a:pt x="1287" y="3050"/>
                    <a:pt x="1704" y="3410"/>
                    <a:pt x="2133" y="3410"/>
                  </a:cubicBezTo>
                  <a:cubicBezTo>
                    <a:pt x="2338" y="3410"/>
                    <a:pt x="2547" y="3327"/>
                    <a:pt x="2716" y="3128"/>
                  </a:cubicBezTo>
                  <a:cubicBezTo>
                    <a:pt x="2827" y="3514"/>
                    <a:pt x="3153" y="3692"/>
                    <a:pt x="3460" y="3692"/>
                  </a:cubicBezTo>
                  <a:cubicBezTo>
                    <a:pt x="3661" y="3692"/>
                    <a:pt x="3854" y="3615"/>
                    <a:pt x="3972" y="3470"/>
                  </a:cubicBezTo>
                  <a:cubicBezTo>
                    <a:pt x="4098" y="3615"/>
                    <a:pt x="4297" y="3692"/>
                    <a:pt x="4501" y="3692"/>
                  </a:cubicBezTo>
                  <a:cubicBezTo>
                    <a:pt x="4813" y="3692"/>
                    <a:pt x="5140" y="3514"/>
                    <a:pt x="5250" y="3128"/>
                  </a:cubicBezTo>
                  <a:cubicBezTo>
                    <a:pt x="5413" y="3327"/>
                    <a:pt x="5616" y="3410"/>
                    <a:pt x="5818" y="3410"/>
                  </a:cubicBezTo>
                  <a:cubicBezTo>
                    <a:pt x="6242" y="3410"/>
                    <a:pt x="6665" y="3050"/>
                    <a:pt x="6711" y="2649"/>
                  </a:cubicBezTo>
                  <a:cubicBezTo>
                    <a:pt x="6804" y="2741"/>
                    <a:pt x="7066" y="2872"/>
                    <a:pt x="7354" y="2872"/>
                  </a:cubicBezTo>
                  <a:cubicBezTo>
                    <a:pt x="7562" y="2872"/>
                    <a:pt x="7784" y="2804"/>
                    <a:pt x="7966" y="2603"/>
                  </a:cubicBezTo>
                  <a:cubicBezTo>
                    <a:pt x="7464" y="2009"/>
                    <a:pt x="6871" y="1074"/>
                    <a:pt x="6391" y="275"/>
                  </a:cubicBezTo>
                  <a:cubicBezTo>
                    <a:pt x="6324" y="289"/>
                    <a:pt x="6256" y="296"/>
                    <a:pt x="6189" y="296"/>
                  </a:cubicBezTo>
                  <a:cubicBezTo>
                    <a:pt x="5735" y="296"/>
                    <a:pt x="5319" y="1"/>
                    <a:pt x="5319" y="1"/>
                  </a:cubicBezTo>
                  <a:lnTo>
                    <a:pt x="5319" y="1"/>
                  </a:lnTo>
                  <a:cubicBezTo>
                    <a:pt x="5319" y="1"/>
                    <a:pt x="5501" y="731"/>
                    <a:pt x="4725" y="1028"/>
                  </a:cubicBezTo>
                  <a:cubicBezTo>
                    <a:pt x="4670" y="1046"/>
                    <a:pt x="4616" y="1054"/>
                    <a:pt x="4561" y="1054"/>
                  </a:cubicBezTo>
                  <a:cubicBezTo>
                    <a:pt x="4344" y="1054"/>
                    <a:pt x="4136" y="923"/>
                    <a:pt x="3972" y="777"/>
                  </a:cubicBezTo>
                  <a:cubicBezTo>
                    <a:pt x="3826" y="923"/>
                    <a:pt x="3621" y="1054"/>
                    <a:pt x="3405" y="1054"/>
                  </a:cubicBezTo>
                  <a:cubicBezTo>
                    <a:pt x="3351" y="1054"/>
                    <a:pt x="3296" y="1046"/>
                    <a:pt x="3241" y="1028"/>
                  </a:cubicBezTo>
                  <a:cubicBezTo>
                    <a:pt x="2465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423269" y="2455295"/>
              <a:ext cx="574911" cy="532620"/>
            </a:xfrm>
            <a:custGeom>
              <a:rect b="b" l="l" r="r" t="t"/>
              <a:pathLst>
                <a:path extrusionOk="0" h="5140" w="5548">
                  <a:moveTo>
                    <a:pt x="2763" y="0"/>
                  </a:moveTo>
                  <a:cubicBezTo>
                    <a:pt x="2169" y="1073"/>
                    <a:pt x="914" y="3242"/>
                    <a:pt x="1" y="4063"/>
                  </a:cubicBezTo>
                  <a:cubicBezTo>
                    <a:pt x="183" y="4325"/>
                    <a:pt x="418" y="4410"/>
                    <a:pt x="647" y="4410"/>
                  </a:cubicBezTo>
                  <a:cubicBezTo>
                    <a:pt x="1076" y="4410"/>
                    <a:pt x="1485" y="4109"/>
                    <a:pt x="1485" y="4109"/>
                  </a:cubicBezTo>
                  <a:lnTo>
                    <a:pt x="1485" y="4109"/>
                  </a:lnTo>
                  <a:cubicBezTo>
                    <a:pt x="1485" y="4109"/>
                    <a:pt x="1325" y="4817"/>
                    <a:pt x="2055" y="5113"/>
                  </a:cubicBezTo>
                  <a:cubicBezTo>
                    <a:pt x="2111" y="5132"/>
                    <a:pt x="2166" y="5140"/>
                    <a:pt x="2221" y="5140"/>
                  </a:cubicBezTo>
                  <a:cubicBezTo>
                    <a:pt x="2435" y="5140"/>
                    <a:pt x="2635" y="5012"/>
                    <a:pt x="2763" y="4885"/>
                  </a:cubicBezTo>
                  <a:cubicBezTo>
                    <a:pt x="2909" y="5012"/>
                    <a:pt x="3112" y="5140"/>
                    <a:pt x="3328" y="5140"/>
                  </a:cubicBezTo>
                  <a:cubicBezTo>
                    <a:pt x="3382" y="5140"/>
                    <a:pt x="3438" y="5132"/>
                    <a:pt x="3493" y="5113"/>
                  </a:cubicBezTo>
                  <a:cubicBezTo>
                    <a:pt x="4224" y="4817"/>
                    <a:pt x="4064" y="4109"/>
                    <a:pt x="4064" y="4109"/>
                  </a:cubicBezTo>
                  <a:lnTo>
                    <a:pt x="4064" y="4109"/>
                  </a:lnTo>
                  <a:cubicBezTo>
                    <a:pt x="4064" y="4109"/>
                    <a:pt x="4472" y="4410"/>
                    <a:pt x="4902" y="4410"/>
                  </a:cubicBezTo>
                  <a:cubicBezTo>
                    <a:pt x="5130" y="4410"/>
                    <a:pt x="5365" y="4325"/>
                    <a:pt x="5548" y="4063"/>
                  </a:cubicBezTo>
                  <a:cubicBezTo>
                    <a:pt x="4635" y="3242"/>
                    <a:pt x="3379" y="1073"/>
                    <a:pt x="2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522156" y="2661092"/>
              <a:ext cx="1137803" cy="528993"/>
            </a:xfrm>
            <a:custGeom>
              <a:rect b="b" l="l" r="r" t="t"/>
              <a:pathLst>
                <a:path extrusionOk="0" h="5105" w="10980">
                  <a:moveTo>
                    <a:pt x="3630" y="0"/>
                  </a:moveTo>
                  <a:cubicBezTo>
                    <a:pt x="3630" y="0"/>
                    <a:pt x="3050" y="439"/>
                    <a:pt x="2446" y="439"/>
                  </a:cubicBezTo>
                  <a:cubicBezTo>
                    <a:pt x="2361" y="439"/>
                    <a:pt x="2276" y="431"/>
                    <a:pt x="2192" y="411"/>
                  </a:cubicBezTo>
                  <a:cubicBezTo>
                    <a:pt x="1530" y="1507"/>
                    <a:pt x="685" y="2808"/>
                    <a:pt x="1" y="3607"/>
                  </a:cubicBezTo>
                  <a:cubicBezTo>
                    <a:pt x="252" y="3887"/>
                    <a:pt x="562" y="3983"/>
                    <a:pt x="852" y="3983"/>
                  </a:cubicBezTo>
                  <a:cubicBezTo>
                    <a:pt x="1245" y="3983"/>
                    <a:pt x="1604" y="3806"/>
                    <a:pt x="1735" y="3675"/>
                  </a:cubicBezTo>
                  <a:cubicBezTo>
                    <a:pt x="1797" y="4231"/>
                    <a:pt x="2370" y="4724"/>
                    <a:pt x="2953" y="4724"/>
                  </a:cubicBezTo>
                  <a:cubicBezTo>
                    <a:pt x="3233" y="4724"/>
                    <a:pt x="3515" y="4610"/>
                    <a:pt x="3744" y="4337"/>
                  </a:cubicBezTo>
                  <a:cubicBezTo>
                    <a:pt x="3896" y="4864"/>
                    <a:pt x="4353" y="5105"/>
                    <a:pt x="4784" y="5105"/>
                  </a:cubicBezTo>
                  <a:cubicBezTo>
                    <a:pt x="5063" y="5105"/>
                    <a:pt x="5331" y="5004"/>
                    <a:pt x="5501" y="4816"/>
                  </a:cubicBezTo>
                  <a:cubicBezTo>
                    <a:pt x="5663" y="5004"/>
                    <a:pt x="5926" y="5105"/>
                    <a:pt x="6201" y="5105"/>
                  </a:cubicBezTo>
                  <a:cubicBezTo>
                    <a:pt x="6628" y="5105"/>
                    <a:pt x="7084" y="4864"/>
                    <a:pt x="7236" y="4337"/>
                  </a:cubicBezTo>
                  <a:cubicBezTo>
                    <a:pt x="7465" y="4610"/>
                    <a:pt x="7747" y="4724"/>
                    <a:pt x="8027" y="4724"/>
                  </a:cubicBezTo>
                  <a:cubicBezTo>
                    <a:pt x="8610" y="4724"/>
                    <a:pt x="9183" y="4231"/>
                    <a:pt x="9245" y="3675"/>
                  </a:cubicBezTo>
                  <a:cubicBezTo>
                    <a:pt x="9376" y="3806"/>
                    <a:pt x="9735" y="3983"/>
                    <a:pt x="10128" y="3983"/>
                  </a:cubicBezTo>
                  <a:cubicBezTo>
                    <a:pt x="10419" y="3983"/>
                    <a:pt x="10728" y="3887"/>
                    <a:pt x="10980" y="3607"/>
                  </a:cubicBezTo>
                  <a:cubicBezTo>
                    <a:pt x="10295" y="2808"/>
                    <a:pt x="9450" y="1507"/>
                    <a:pt x="8788" y="411"/>
                  </a:cubicBezTo>
                  <a:cubicBezTo>
                    <a:pt x="8704" y="431"/>
                    <a:pt x="8619" y="439"/>
                    <a:pt x="8533" y="439"/>
                  </a:cubicBezTo>
                  <a:cubicBezTo>
                    <a:pt x="7925" y="439"/>
                    <a:pt x="7328" y="0"/>
                    <a:pt x="7327" y="0"/>
                  </a:cubicBezTo>
                  <a:lnTo>
                    <a:pt x="7327" y="0"/>
                  </a:lnTo>
                  <a:cubicBezTo>
                    <a:pt x="7327" y="0"/>
                    <a:pt x="7579" y="1027"/>
                    <a:pt x="6529" y="1438"/>
                  </a:cubicBezTo>
                  <a:cubicBezTo>
                    <a:pt x="6448" y="1467"/>
                    <a:pt x="6367" y="1479"/>
                    <a:pt x="6288" y="1479"/>
                  </a:cubicBezTo>
                  <a:cubicBezTo>
                    <a:pt x="5984" y="1479"/>
                    <a:pt x="5696" y="1295"/>
                    <a:pt x="5479" y="1096"/>
                  </a:cubicBezTo>
                  <a:cubicBezTo>
                    <a:pt x="5280" y="1295"/>
                    <a:pt x="4995" y="1479"/>
                    <a:pt x="4692" y="1479"/>
                  </a:cubicBezTo>
                  <a:cubicBezTo>
                    <a:pt x="4613" y="1479"/>
                    <a:pt x="4532" y="1467"/>
                    <a:pt x="4451" y="1438"/>
                  </a:cubicBezTo>
                  <a:cubicBezTo>
                    <a:pt x="3402" y="1027"/>
                    <a:pt x="3630" y="0"/>
                    <a:pt x="3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694794" y="2020077"/>
              <a:ext cx="792524" cy="732922"/>
            </a:xfrm>
            <a:custGeom>
              <a:rect b="b" l="l" r="r" t="t"/>
              <a:pathLst>
                <a:path extrusionOk="0" h="7073" w="7648">
                  <a:moveTo>
                    <a:pt x="3813" y="1"/>
                  </a:moveTo>
                  <a:cubicBezTo>
                    <a:pt x="2991" y="1484"/>
                    <a:pt x="1256" y="4474"/>
                    <a:pt x="1" y="5570"/>
                  </a:cubicBezTo>
                  <a:cubicBezTo>
                    <a:pt x="259" y="5949"/>
                    <a:pt x="591" y="6072"/>
                    <a:pt x="913" y="6072"/>
                  </a:cubicBezTo>
                  <a:cubicBezTo>
                    <a:pt x="1502" y="6072"/>
                    <a:pt x="2055" y="5661"/>
                    <a:pt x="2055" y="5661"/>
                  </a:cubicBezTo>
                  <a:lnTo>
                    <a:pt x="2055" y="5661"/>
                  </a:lnTo>
                  <a:cubicBezTo>
                    <a:pt x="2055" y="5661"/>
                    <a:pt x="1827" y="6643"/>
                    <a:pt x="2831" y="7031"/>
                  </a:cubicBezTo>
                  <a:cubicBezTo>
                    <a:pt x="2912" y="7059"/>
                    <a:pt x="2993" y="7072"/>
                    <a:pt x="3071" y="7072"/>
                  </a:cubicBezTo>
                  <a:cubicBezTo>
                    <a:pt x="3366" y="7072"/>
                    <a:pt x="3632" y="6892"/>
                    <a:pt x="3813" y="6711"/>
                  </a:cubicBezTo>
                  <a:cubicBezTo>
                    <a:pt x="4011" y="6892"/>
                    <a:pt x="4281" y="7072"/>
                    <a:pt x="4577" y="7072"/>
                  </a:cubicBezTo>
                  <a:cubicBezTo>
                    <a:pt x="4655" y="7072"/>
                    <a:pt x="4736" y="7059"/>
                    <a:pt x="4817" y="7031"/>
                  </a:cubicBezTo>
                  <a:cubicBezTo>
                    <a:pt x="5821" y="6643"/>
                    <a:pt x="5593" y="5661"/>
                    <a:pt x="5593" y="5661"/>
                  </a:cubicBezTo>
                  <a:lnTo>
                    <a:pt x="5593" y="5661"/>
                  </a:lnTo>
                  <a:cubicBezTo>
                    <a:pt x="5593" y="5661"/>
                    <a:pt x="6147" y="6072"/>
                    <a:pt x="6735" y="6072"/>
                  </a:cubicBezTo>
                  <a:cubicBezTo>
                    <a:pt x="7057" y="6072"/>
                    <a:pt x="7389" y="5949"/>
                    <a:pt x="7647" y="5570"/>
                  </a:cubicBezTo>
                  <a:cubicBezTo>
                    <a:pt x="6392" y="4474"/>
                    <a:pt x="4657" y="1484"/>
                    <a:pt x="3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179162" y="2455295"/>
              <a:ext cx="577295" cy="532620"/>
            </a:xfrm>
            <a:custGeom>
              <a:rect b="b" l="l" r="r" t="t"/>
              <a:pathLst>
                <a:path extrusionOk="0" h="5140" w="5571">
                  <a:moveTo>
                    <a:pt x="2786" y="0"/>
                  </a:moveTo>
                  <a:cubicBezTo>
                    <a:pt x="2192" y="1073"/>
                    <a:pt x="914" y="3242"/>
                    <a:pt x="1" y="4063"/>
                  </a:cubicBezTo>
                  <a:cubicBezTo>
                    <a:pt x="183" y="4325"/>
                    <a:pt x="421" y="4410"/>
                    <a:pt x="653" y="4410"/>
                  </a:cubicBezTo>
                  <a:cubicBezTo>
                    <a:pt x="1089" y="4410"/>
                    <a:pt x="1507" y="4109"/>
                    <a:pt x="1507" y="4109"/>
                  </a:cubicBezTo>
                  <a:lnTo>
                    <a:pt x="1507" y="4109"/>
                  </a:lnTo>
                  <a:cubicBezTo>
                    <a:pt x="1507" y="4109"/>
                    <a:pt x="1348" y="4817"/>
                    <a:pt x="2078" y="5113"/>
                  </a:cubicBezTo>
                  <a:cubicBezTo>
                    <a:pt x="2129" y="5132"/>
                    <a:pt x="2180" y="5140"/>
                    <a:pt x="2232" y="5140"/>
                  </a:cubicBezTo>
                  <a:cubicBezTo>
                    <a:pt x="2436" y="5140"/>
                    <a:pt x="2640" y="5012"/>
                    <a:pt x="2786" y="4885"/>
                  </a:cubicBezTo>
                  <a:cubicBezTo>
                    <a:pt x="2931" y="5012"/>
                    <a:pt x="3135" y="5140"/>
                    <a:pt x="3339" y="5140"/>
                  </a:cubicBezTo>
                  <a:cubicBezTo>
                    <a:pt x="3391" y="5140"/>
                    <a:pt x="3442" y="5132"/>
                    <a:pt x="3493" y="5113"/>
                  </a:cubicBezTo>
                  <a:cubicBezTo>
                    <a:pt x="4224" y="4817"/>
                    <a:pt x="4087" y="4109"/>
                    <a:pt x="4087" y="4109"/>
                  </a:cubicBezTo>
                  <a:lnTo>
                    <a:pt x="4087" y="4109"/>
                  </a:lnTo>
                  <a:cubicBezTo>
                    <a:pt x="4087" y="4109"/>
                    <a:pt x="4495" y="4410"/>
                    <a:pt x="4925" y="4410"/>
                  </a:cubicBezTo>
                  <a:cubicBezTo>
                    <a:pt x="5153" y="4410"/>
                    <a:pt x="5388" y="4325"/>
                    <a:pt x="5570" y="4063"/>
                  </a:cubicBezTo>
                  <a:cubicBezTo>
                    <a:pt x="4657" y="3242"/>
                    <a:pt x="3379" y="1073"/>
                    <a:pt x="2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" name="Google Shape;362;p30"/>
          <p:cNvGraphicFramePr/>
          <p:nvPr/>
        </p:nvGraphicFramePr>
        <p:xfrm>
          <a:off x="571500" y="13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{AF878EF1-8766-4CEB-8843-7D13276ADD2F}</a:tableStyleId>
              </a:tblPr>
              <a:tblGrid>
                <a:gridCol w="1714075"/>
                <a:gridCol w="1714075"/>
              </a:tblGrid>
              <a:tr h="3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Raspberry Pi Pins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L298n</a:t>
                      </a:r>
                      <a:r>
                        <a:rPr b="1" lang="en"/>
                        <a:t> Pins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 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 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 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 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30"/>
          <p:cNvSpPr txBox="1"/>
          <p:nvPr/>
        </p:nvSpPr>
        <p:spPr>
          <a:xfrm>
            <a:off x="2416000" y="339200"/>
            <a:ext cx="4485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anken Grotesk"/>
                <a:ea typeface="Hanken Grotesk"/>
                <a:cs typeface="Hanken Grotesk"/>
                <a:sym typeface="Hanken Grotesk"/>
              </a:rPr>
              <a:t>Raspberry Pi and L298n configuration</a:t>
            </a:r>
            <a:endParaRPr b="1" sz="16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093525" y="801050"/>
            <a:ext cx="2781496" cy="380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Google Shape;369;p3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{AF878EF1-8766-4CEB-8843-7D13276ADD2F}</a:tableStyleId>
              </a:tblPr>
              <a:tblGrid>
                <a:gridCol w="1603300"/>
                <a:gridCol w="1603300"/>
              </a:tblGrid>
              <a:tr h="11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Raspberry Pi Pins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Device Pins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1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Trigger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GPIO 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Echo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Google Shape;370;p31"/>
          <p:cNvSpPr txBox="1"/>
          <p:nvPr/>
        </p:nvSpPr>
        <p:spPr>
          <a:xfrm>
            <a:off x="2416000" y="339200"/>
            <a:ext cx="4485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anken Grotesk"/>
                <a:ea typeface="Hanken Grotesk"/>
                <a:cs typeface="Hanken Grotesk"/>
                <a:sym typeface="Hanken Grotesk"/>
              </a:rPr>
              <a:t>Raspberry Pi and Ultrasonic sensor configuration</a:t>
            </a:r>
            <a:endParaRPr b="1" sz="16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183751" y="948599"/>
            <a:ext cx="3102509" cy="3800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/>
        </p:nvSpPr>
        <p:spPr>
          <a:xfrm>
            <a:off x="2416000" y="339200"/>
            <a:ext cx="4485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anken Grotesk"/>
                <a:ea typeface="Hanken Grotesk"/>
                <a:cs typeface="Hanken Grotesk"/>
                <a:sym typeface="Hanken Grotesk"/>
              </a:rPr>
              <a:t>IMU Sensor</a:t>
            </a:r>
            <a:endParaRPr b="1" sz="16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77" name="Google Shape;3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575" y="782475"/>
            <a:ext cx="2880552" cy="3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2"/>
          <p:cNvSpPr txBox="1"/>
          <p:nvPr/>
        </p:nvSpPr>
        <p:spPr>
          <a:xfrm>
            <a:off x="567650" y="858400"/>
            <a:ext cx="4686600" cy="3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anken Grotesk"/>
              <a:buChar char="●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An </a:t>
            </a:r>
            <a:r>
              <a:rPr b="1" lang="en" sz="1200">
                <a:latin typeface="Hanken Grotesk"/>
                <a:ea typeface="Hanken Grotesk"/>
                <a:cs typeface="Hanken Grotesk"/>
                <a:sym typeface="Hanken Grotesk"/>
              </a:rPr>
              <a:t>inertial measurement unit</a:t>
            </a: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 (</a:t>
            </a:r>
            <a:r>
              <a:rPr b="1" lang="en" sz="1200">
                <a:latin typeface="Hanken Grotesk"/>
                <a:ea typeface="Hanken Grotesk"/>
                <a:cs typeface="Hanken Grotesk"/>
                <a:sym typeface="Hanken Grotesk"/>
              </a:rPr>
              <a:t>IMU</a:t>
            </a: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) is an electronic device that measures and reports a body's</a:t>
            </a:r>
            <a:r>
              <a:rPr lang="en" sz="1200"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4"/>
              </a:rPr>
              <a:t>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5"/>
              </a:rPr>
              <a:t>specific force</a:t>
            </a: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, angular rate, and sometimes the</a:t>
            </a:r>
            <a:r>
              <a:rPr lang="en" sz="1200"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6"/>
              </a:rPr>
              <a:t>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7"/>
              </a:rPr>
              <a:t>orientation</a:t>
            </a: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 of the body, using a combination of</a:t>
            </a:r>
            <a:r>
              <a:rPr lang="en" sz="1200"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8"/>
              </a:rPr>
              <a:t>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9"/>
              </a:rPr>
              <a:t>accelerometers</a:t>
            </a: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10"/>
              </a:rPr>
              <a:t>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11"/>
              </a:rPr>
              <a:t>gyroscopes</a:t>
            </a: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, and sometimes</a:t>
            </a:r>
            <a:r>
              <a:rPr lang="en" sz="1200"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12"/>
              </a:rPr>
              <a:t>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Hanken Grotesk"/>
                <a:ea typeface="Hanken Grotesk"/>
                <a:cs typeface="Hanken Grotesk"/>
                <a:sym typeface="Hanken Grotesk"/>
                <a:hlinkClick r:id="rId13"/>
              </a:rPr>
              <a:t>magnetometers</a:t>
            </a: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. When the magnetometer is included, IMUs are referred to as IMMUs.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IMU provides a 3-axis sensor, that is, accelerometer, gyroscope, and magnetometer. </a:t>
            </a:r>
            <a:r>
              <a:rPr b="1" lang="en" sz="1200">
                <a:latin typeface="Hanken Grotesk"/>
                <a:ea typeface="Hanken Grotesk"/>
                <a:cs typeface="Hanken Grotesk"/>
                <a:sym typeface="Hanken Grotesk"/>
              </a:rPr>
              <a:t>These sensor data is used to calculate the position of the target in an indoor environment</a:t>
            </a: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IMU relies on accelerometers and gyroscopes to measure changes in velocity and angular rate for real-time positioning whereas utilizes signals from satellites to provide global positioning information.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IMU offers high-frequency data but tends to suffer from drift over time; suitable for applications like drones and robotics whereas provides accurate global positioning but may be affected by signal blockage; widely used for outdoor navigation and mapping.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SDA: pin3(GPIO2)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sz="1200">
                <a:latin typeface="Hanken Grotesk"/>
                <a:ea typeface="Hanken Grotesk"/>
                <a:cs typeface="Hanken Grotesk"/>
                <a:sym typeface="Hanken Grotesk"/>
              </a:rPr>
              <a:t>SCL: pin5(GPIO3)</a:t>
            </a:r>
            <a:endParaRPr sz="12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4052225" y="2366927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Lawnmower Algorithm</a:t>
            </a:r>
            <a:endParaRPr/>
          </a:p>
        </p:txBody>
      </p:sp>
      <p:sp>
        <p:nvSpPr>
          <p:cNvPr id="384" name="Google Shape;384;p33"/>
          <p:cNvSpPr txBox="1"/>
          <p:nvPr>
            <p:ph idx="2" type="title"/>
          </p:nvPr>
        </p:nvSpPr>
        <p:spPr>
          <a:xfrm>
            <a:off x="4199225" y="1280150"/>
            <a:ext cx="1573800" cy="90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85" name="Google Shape;385;p33"/>
          <p:cNvGrpSpPr/>
          <p:nvPr/>
        </p:nvGrpSpPr>
        <p:grpSpPr>
          <a:xfrm>
            <a:off x="5946288" y="539507"/>
            <a:ext cx="2489529" cy="902598"/>
            <a:chOff x="4752049" y="2600413"/>
            <a:chExt cx="1840687" cy="667355"/>
          </a:xfrm>
        </p:grpSpPr>
        <p:sp>
          <p:nvSpPr>
            <p:cNvPr id="386" name="Google Shape;386;p33"/>
            <p:cNvSpPr/>
            <p:nvPr/>
          </p:nvSpPr>
          <p:spPr>
            <a:xfrm>
              <a:off x="5668947" y="2955340"/>
              <a:ext cx="126197" cy="31870"/>
            </a:xfrm>
            <a:custGeom>
              <a:rect b="b" l="l" r="r" t="t"/>
              <a:pathLst>
                <a:path extrusionOk="0" h="2012" w="7967">
                  <a:moveTo>
                    <a:pt x="1615" y="0"/>
                  </a:moveTo>
                  <a:cubicBezTo>
                    <a:pt x="1023" y="0"/>
                    <a:pt x="434" y="132"/>
                    <a:pt x="1" y="528"/>
                  </a:cubicBezTo>
                  <a:cubicBezTo>
                    <a:pt x="1" y="528"/>
                    <a:pt x="202" y="499"/>
                    <a:pt x="524" y="499"/>
                  </a:cubicBezTo>
                  <a:cubicBezTo>
                    <a:pt x="1340" y="499"/>
                    <a:pt x="2932" y="686"/>
                    <a:pt x="3995" y="2012"/>
                  </a:cubicBezTo>
                  <a:cubicBezTo>
                    <a:pt x="5059" y="686"/>
                    <a:pt x="6638" y="499"/>
                    <a:pt x="7447" y="499"/>
                  </a:cubicBezTo>
                  <a:cubicBezTo>
                    <a:pt x="7767" y="499"/>
                    <a:pt x="7967" y="528"/>
                    <a:pt x="7967" y="528"/>
                  </a:cubicBezTo>
                  <a:cubicBezTo>
                    <a:pt x="7541" y="132"/>
                    <a:pt x="6957" y="0"/>
                    <a:pt x="6369" y="0"/>
                  </a:cubicBezTo>
                  <a:cubicBezTo>
                    <a:pt x="5192" y="0"/>
                    <a:pt x="3995" y="528"/>
                    <a:pt x="3995" y="528"/>
                  </a:cubicBezTo>
                  <a:cubicBezTo>
                    <a:pt x="3995" y="528"/>
                    <a:pt x="2798" y="0"/>
                    <a:pt x="1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4752049" y="2664042"/>
              <a:ext cx="158748" cy="40440"/>
            </a:xfrm>
            <a:custGeom>
              <a:rect b="b" l="l" r="r" t="t"/>
              <a:pathLst>
                <a:path extrusionOk="0" h="2553" w="10022">
                  <a:moveTo>
                    <a:pt x="2023" y="1"/>
                  </a:moveTo>
                  <a:cubicBezTo>
                    <a:pt x="1279" y="1"/>
                    <a:pt x="541" y="171"/>
                    <a:pt x="1" y="681"/>
                  </a:cubicBezTo>
                  <a:cubicBezTo>
                    <a:pt x="1" y="681"/>
                    <a:pt x="265" y="640"/>
                    <a:pt x="686" y="640"/>
                  </a:cubicBezTo>
                  <a:cubicBezTo>
                    <a:pt x="1718" y="640"/>
                    <a:pt x="3693" y="882"/>
                    <a:pt x="5022" y="2552"/>
                  </a:cubicBezTo>
                  <a:cubicBezTo>
                    <a:pt x="6336" y="882"/>
                    <a:pt x="8305" y="640"/>
                    <a:pt x="9336" y="640"/>
                  </a:cubicBezTo>
                  <a:cubicBezTo>
                    <a:pt x="9757" y="640"/>
                    <a:pt x="10021" y="681"/>
                    <a:pt x="10021" y="681"/>
                  </a:cubicBezTo>
                  <a:cubicBezTo>
                    <a:pt x="9481" y="171"/>
                    <a:pt x="8745" y="1"/>
                    <a:pt x="8005" y="1"/>
                  </a:cubicBezTo>
                  <a:cubicBezTo>
                    <a:pt x="6524" y="1"/>
                    <a:pt x="5022" y="681"/>
                    <a:pt x="5022" y="681"/>
                  </a:cubicBezTo>
                  <a:cubicBezTo>
                    <a:pt x="5022" y="681"/>
                    <a:pt x="3511" y="1"/>
                    <a:pt x="2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6381937" y="3214577"/>
              <a:ext cx="210799" cy="53191"/>
            </a:xfrm>
            <a:custGeom>
              <a:rect b="b" l="l" r="r" t="t"/>
              <a:pathLst>
                <a:path extrusionOk="0" h="3358" w="13308">
                  <a:moveTo>
                    <a:pt x="2686" y="0"/>
                  </a:moveTo>
                  <a:cubicBezTo>
                    <a:pt x="1702" y="0"/>
                    <a:pt x="723" y="223"/>
                    <a:pt x="0" y="893"/>
                  </a:cubicBezTo>
                  <a:cubicBezTo>
                    <a:pt x="0" y="893"/>
                    <a:pt x="341" y="843"/>
                    <a:pt x="886" y="843"/>
                  </a:cubicBezTo>
                  <a:cubicBezTo>
                    <a:pt x="2247" y="843"/>
                    <a:pt x="4882" y="1157"/>
                    <a:pt x="6642" y="3358"/>
                  </a:cubicBezTo>
                  <a:cubicBezTo>
                    <a:pt x="8419" y="1157"/>
                    <a:pt x="11058" y="843"/>
                    <a:pt x="12421" y="843"/>
                  </a:cubicBezTo>
                  <a:cubicBezTo>
                    <a:pt x="12966" y="843"/>
                    <a:pt x="13307" y="893"/>
                    <a:pt x="13307" y="893"/>
                  </a:cubicBezTo>
                  <a:cubicBezTo>
                    <a:pt x="12585" y="223"/>
                    <a:pt x="11603" y="0"/>
                    <a:pt x="10616" y="0"/>
                  </a:cubicBezTo>
                  <a:cubicBezTo>
                    <a:pt x="8641" y="0"/>
                    <a:pt x="6642" y="893"/>
                    <a:pt x="6642" y="893"/>
                  </a:cubicBezTo>
                  <a:cubicBezTo>
                    <a:pt x="6642" y="893"/>
                    <a:pt x="4654" y="0"/>
                    <a:pt x="2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5877212" y="2840120"/>
              <a:ext cx="74131" cy="18739"/>
            </a:xfrm>
            <a:custGeom>
              <a:rect b="b" l="l" r="r" t="t"/>
              <a:pathLst>
                <a:path extrusionOk="0" h="1183" w="4680">
                  <a:moveTo>
                    <a:pt x="938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26" y="296"/>
                    <a:pt x="327" y="296"/>
                  </a:cubicBezTo>
                  <a:cubicBezTo>
                    <a:pt x="808" y="296"/>
                    <a:pt x="1716" y="409"/>
                    <a:pt x="2328" y="1183"/>
                  </a:cubicBezTo>
                  <a:cubicBezTo>
                    <a:pt x="2940" y="409"/>
                    <a:pt x="3860" y="296"/>
                    <a:pt x="4348" y="296"/>
                  </a:cubicBezTo>
                  <a:cubicBezTo>
                    <a:pt x="4551" y="296"/>
                    <a:pt x="4679" y="315"/>
                    <a:pt x="4679" y="315"/>
                  </a:cubicBezTo>
                  <a:cubicBezTo>
                    <a:pt x="4428" y="79"/>
                    <a:pt x="4083" y="1"/>
                    <a:pt x="3735" y="1"/>
                  </a:cubicBezTo>
                  <a:cubicBezTo>
                    <a:pt x="3038" y="1"/>
                    <a:pt x="2328" y="315"/>
                    <a:pt x="2328" y="315"/>
                  </a:cubicBezTo>
                  <a:cubicBezTo>
                    <a:pt x="2328" y="315"/>
                    <a:pt x="162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5289674" y="2987241"/>
              <a:ext cx="69443" cy="17693"/>
            </a:xfrm>
            <a:custGeom>
              <a:rect b="b" l="l" r="r" t="t"/>
              <a:pathLst>
                <a:path extrusionOk="0" h="1117" w="4384">
                  <a:moveTo>
                    <a:pt x="884" y="0"/>
                  </a:moveTo>
                  <a:cubicBezTo>
                    <a:pt x="559" y="0"/>
                    <a:pt x="237" y="74"/>
                    <a:pt x="1" y="294"/>
                  </a:cubicBezTo>
                  <a:cubicBezTo>
                    <a:pt x="1" y="294"/>
                    <a:pt x="113" y="278"/>
                    <a:pt x="292" y="278"/>
                  </a:cubicBezTo>
                  <a:cubicBezTo>
                    <a:pt x="739" y="278"/>
                    <a:pt x="1605" y="382"/>
                    <a:pt x="2192" y="1116"/>
                  </a:cubicBezTo>
                  <a:cubicBezTo>
                    <a:pt x="2763" y="382"/>
                    <a:pt x="3636" y="278"/>
                    <a:pt x="4089" y="278"/>
                  </a:cubicBezTo>
                  <a:cubicBezTo>
                    <a:pt x="4270" y="278"/>
                    <a:pt x="4383" y="294"/>
                    <a:pt x="4383" y="294"/>
                  </a:cubicBezTo>
                  <a:cubicBezTo>
                    <a:pt x="4140" y="74"/>
                    <a:pt x="3815" y="0"/>
                    <a:pt x="3491" y="0"/>
                  </a:cubicBezTo>
                  <a:cubicBezTo>
                    <a:pt x="2841" y="0"/>
                    <a:pt x="2192" y="294"/>
                    <a:pt x="2192" y="294"/>
                  </a:cubicBezTo>
                  <a:cubicBezTo>
                    <a:pt x="2192" y="294"/>
                    <a:pt x="1533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038404" y="2600413"/>
              <a:ext cx="74131" cy="19103"/>
            </a:xfrm>
            <a:custGeom>
              <a:rect b="b" l="l" r="r" t="t"/>
              <a:pathLst>
                <a:path extrusionOk="0" h="1206" w="4680">
                  <a:moveTo>
                    <a:pt x="939" y="1"/>
                  </a:moveTo>
                  <a:cubicBezTo>
                    <a:pt x="594" y="1"/>
                    <a:pt x="251" y="79"/>
                    <a:pt x="0" y="315"/>
                  </a:cubicBezTo>
                  <a:cubicBezTo>
                    <a:pt x="0" y="315"/>
                    <a:pt x="109" y="300"/>
                    <a:pt x="285" y="300"/>
                  </a:cubicBezTo>
                  <a:cubicBezTo>
                    <a:pt x="753" y="300"/>
                    <a:pt x="1698" y="408"/>
                    <a:pt x="2329" y="1205"/>
                  </a:cubicBezTo>
                  <a:cubicBezTo>
                    <a:pt x="2959" y="408"/>
                    <a:pt x="3916" y="300"/>
                    <a:pt x="4391" y="300"/>
                  </a:cubicBezTo>
                  <a:cubicBezTo>
                    <a:pt x="4569" y="300"/>
                    <a:pt x="4680" y="315"/>
                    <a:pt x="4680" y="315"/>
                  </a:cubicBezTo>
                  <a:cubicBezTo>
                    <a:pt x="4421" y="79"/>
                    <a:pt x="4073" y="1"/>
                    <a:pt x="3725" y="1"/>
                  </a:cubicBezTo>
                  <a:cubicBezTo>
                    <a:pt x="3029" y="1"/>
                    <a:pt x="2329" y="315"/>
                    <a:pt x="2329" y="315"/>
                  </a:cubicBezTo>
                  <a:cubicBezTo>
                    <a:pt x="2329" y="315"/>
                    <a:pt x="1629" y="1"/>
                    <a:pt x="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3"/>
          <p:cNvGrpSpPr/>
          <p:nvPr/>
        </p:nvGrpSpPr>
        <p:grpSpPr>
          <a:xfrm>
            <a:off x="654100" y="1161452"/>
            <a:ext cx="3011110" cy="2914095"/>
            <a:chOff x="654100" y="1161452"/>
            <a:chExt cx="3011110" cy="2914095"/>
          </a:xfrm>
        </p:grpSpPr>
        <p:sp>
          <p:nvSpPr>
            <p:cNvPr id="393" name="Google Shape;393;p33"/>
            <p:cNvSpPr/>
            <p:nvPr/>
          </p:nvSpPr>
          <p:spPr>
            <a:xfrm>
              <a:off x="654100" y="1161452"/>
              <a:ext cx="2914142" cy="2914072"/>
            </a:xfrm>
            <a:custGeom>
              <a:rect b="b" l="l" r="r" t="t"/>
              <a:pathLst>
                <a:path extrusionOk="0" h="28122" w="28122">
                  <a:moveTo>
                    <a:pt x="14061" y="1"/>
                  </a:moveTo>
                  <a:cubicBezTo>
                    <a:pt x="6300" y="1"/>
                    <a:pt x="1" y="6278"/>
                    <a:pt x="1" y="14061"/>
                  </a:cubicBezTo>
                  <a:cubicBezTo>
                    <a:pt x="1" y="21822"/>
                    <a:pt x="6300" y="28122"/>
                    <a:pt x="14061" y="28122"/>
                  </a:cubicBezTo>
                  <a:cubicBezTo>
                    <a:pt x="21822" y="28122"/>
                    <a:pt x="28121" y="21822"/>
                    <a:pt x="28121" y="14061"/>
                  </a:cubicBezTo>
                  <a:cubicBezTo>
                    <a:pt x="28121" y="6278"/>
                    <a:pt x="21822" y="1"/>
                    <a:pt x="14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909533" y="3569352"/>
              <a:ext cx="2363064" cy="506196"/>
            </a:xfrm>
            <a:custGeom>
              <a:rect b="b" l="l" r="r" t="t"/>
              <a:pathLst>
                <a:path extrusionOk="0" h="4885" w="22804">
                  <a:moveTo>
                    <a:pt x="2443" y="0"/>
                  </a:moveTo>
                  <a:cubicBezTo>
                    <a:pt x="1096" y="0"/>
                    <a:pt x="1" y="1096"/>
                    <a:pt x="1" y="2442"/>
                  </a:cubicBezTo>
                  <a:cubicBezTo>
                    <a:pt x="1" y="3789"/>
                    <a:pt x="1096" y="4885"/>
                    <a:pt x="2443" y="4885"/>
                  </a:cubicBezTo>
                  <a:lnTo>
                    <a:pt x="20361" y="4885"/>
                  </a:lnTo>
                  <a:cubicBezTo>
                    <a:pt x="21708" y="4885"/>
                    <a:pt x="22803" y="3789"/>
                    <a:pt x="22803" y="2442"/>
                  </a:cubicBezTo>
                  <a:cubicBezTo>
                    <a:pt x="22803" y="1096"/>
                    <a:pt x="21708" y="0"/>
                    <a:pt x="20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1415735" y="2949580"/>
              <a:ext cx="104143" cy="645879"/>
            </a:xfrm>
            <a:custGeom>
              <a:rect b="b" l="l" r="r" t="t"/>
              <a:pathLst>
                <a:path extrusionOk="0" h="6233" w="1005">
                  <a:moveTo>
                    <a:pt x="0" y="1"/>
                  </a:moveTo>
                  <a:lnTo>
                    <a:pt x="0" y="6232"/>
                  </a:lnTo>
                  <a:lnTo>
                    <a:pt x="1005" y="6232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1219368" y="2795906"/>
              <a:ext cx="496882" cy="236985"/>
            </a:xfrm>
            <a:custGeom>
              <a:rect b="b" l="l" r="r" t="t"/>
              <a:pathLst>
                <a:path extrusionOk="0" h="2287" w="4795">
                  <a:moveTo>
                    <a:pt x="868" y="0"/>
                  </a:moveTo>
                  <a:cubicBezTo>
                    <a:pt x="868" y="0"/>
                    <a:pt x="503" y="685"/>
                    <a:pt x="1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4" y="1528"/>
                    <a:pt x="1051" y="1233"/>
                    <a:pt x="1051" y="1233"/>
                  </a:cubicBezTo>
                  <a:lnTo>
                    <a:pt x="1051" y="1233"/>
                  </a:lnTo>
                  <a:cubicBezTo>
                    <a:pt x="1051" y="1233"/>
                    <a:pt x="891" y="1963"/>
                    <a:pt x="1644" y="2260"/>
                  </a:cubicBezTo>
                  <a:cubicBezTo>
                    <a:pt x="1704" y="2278"/>
                    <a:pt x="1762" y="2286"/>
                    <a:pt x="1819" y="2286"/>
                  </a:cubicBezTo>
                  <a:cubicBezTo>
                    <a:pt x="2047" y="2286"/>
                    <a:pt x="2251" y="2155"/>
                    <a:pt x="2398" y="2009"/>
                  </a:cubicBezTo>
                  <a:cubicBezTo>
                    <a:pt x="2544" y="2155"/>
                    <a:pt x="2748" y="2286"/>
                    <a:pt x="2976" y="2286"/>
                  </a:cubicBezTo>
                  <a:cubicBezTo>
                    <a:pt x="3033" y="2286"/>
                    <a:pt x="3091" y="2278"/>
                    <a:pt x="3151" y="2260"/>
                  </a:cubicBezTo>
                  <a:cubicBezTo>
                    <a:pt x="3904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1" y="1528"/>
                    <a:pt x="4600" y="1528"/>
                  </a:cubicBezTo>
                  <a:cubicBezTo>
                    <a:pt x="4665" y="1528"/>
                    <a:pt x="4730" y="1521"/>
                    <a:pt x="4794" y="1507"/>
                  </a:cubicBezTo>
                  <a:cubicBezTo>
                    <a:pt x="4315" y="685"/>
                    <a:pt x="3927" y="0"/>
                    <a:pt x="3927" y="0"/>
                  </a:cubicBezTo>
                  <a:lnTo>
                    <a:pt x="2398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2659842" y="2949580"/>
              <a:ext cx="101760" cy="645879"/>
            </a:xfrm>
            <a:custGeom>
              <a:rect b="b" l="l" r="r" t="t"/>
              <a:pathLst>
                <a:path extrusionOk="0" h="6233" w="982">
                  <a:moveTo>
                    <a:pt x="1" y="1"/>
                  </a:moveTo>
                  <a:lnTo>
                    <a:pt x="1" y="6232"/>
                  </a:lnTo>
                  <a:lnTo>
                    <a:pt x="982" y="623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461195" y="2795906"/>
              <a:ext cx="499162" cy="236985"/>
            </a:xfrm>
            <a:custGeom>
              <a:rect b="b" l="l" r="r" t="t"/>
              <a:pathLst>
                <a:path extrusionOk="0" h="2287" w="4817">
                  <a:moveTo>
                    <a:pt x="868" y="0"/>
                  </a:moveTo>
                  <a:cubicBezTo>
                    <a:pt x="868" y="0"/>
                    <a:pt x="502" y="685"/>
                    <a:pt x="0" y="1507"/>
                  </a:cubicBezTo>
                  <a:cubicBezTo>
                    <a:pt x="65" y="1521"/>
                    <a:pt x="130" y="1528"/>
                    <a:pt x="195" y="1528"/>
                  </a:cubicBezTo>
                  <a:cubicBezTo>
                    <a:pt x="639" y="1528"/>
                    <a:pt x="1073" y="1233"/>
                    <a:pt x="1073" y="1233"/>
                  </a:cubicBezTo>
                  <a:lnTo>
                    <a:pt x="1073" y="1233"/>
                  </a:lnTo>
                  <a:cubicBezTo>
                    <a:pt x="1073" y="1233"/>
                    <a:pt x="890" y="1963"/>
                    <a:pt x="1666" y="2260"/>
                  </a:cubicBezTo>
                  <a:cubicBezTo>
                    <a:pt x="1721" y="2278"/>
                    <a:pt x="1776" y="2286"/>
                    <a:pt x="1830" y="2286"/>
                  </a:cubicBezTo>
                  <a:cubicBezTo>
                    <a:pt x="2046" y="2286"/>
                    <a:pt x="2251" y="2155"/>
                    <a:pt x="2397" y="2009"/>
                  </a:cubicBezTo>
                  <a:cubicBezTo>
                    <a:pt x="2561" y="2155"/>
                    <a:pt x="2769" y="2286"/>
                    <a:pt x="2986" y="2286"/>
                  </a:cubicBezTo>
                  <a:cubicBezTo>
                    <a:pt x="3041" y="2286"/>
                    <a:pt x="3095" y="2278"/>
                    <a:pt x="3150" y="2260"/>
                  </a:cubicBezTo>
                  <a:cubicBezTo>
                    <a:pt x="3926" y="1963"/>
                    <a:pt x="3744" y="1233"/>
                    <a:pt x="3744" y="1233"/>
                  </a:cubicBezTo>
                  <a:lnTo>
                    <a:pt x="3744" y="1233"/>
                  </a:lnTo>
                  <a:cubicBezTo>
                    <a:pt x="3744" y="1233"/>
                    <a:pt x="4160" y="1528"/>
                    <a:pt x="4614" y="1528"/>
                  </a:cubicBezTo>
                  <a:cubicBezTo>
                    <a:pt x="4681" y="1528"/>
                    <a:pt x="4749" y="1521"/>
                    <a:pt x="4816" y="1507"/>
                  </a:cubicBezTo>
                  <a:cubicBezTo>
                    <a:pt x="4314" y="685"/>
                    <a:pt x="3949" y="0"/>
                    <a:pt x="3949" y="0"/>
                  </a:cubicBezTo>
                  <a:lnTo>
                    <a:pt x="2397" y="22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677726" y="1414605"/>
              <a:ext cx="1159149" cy="416355"/>
            </a:xfrm>
            <a:custGeom>
              <a:rect b="b" l="l" r="r" t="t"/>
              <a:pathLst>
                <a:path extrusionOk="0" h="4018" w="11186">
                  <a:moveTo>
                    <a:pt x="5433" y="0"/>
                  </a:moveTo>
                  <a:cubicBezTo>
                    <a:pt x="4383" y="0"/>
                    <a:pt x="3539" y="753"/>
                    <a:pt x="3379" y="1735"/>
                  </a:cubicBezTo>
                  <a:cubicBezTo>
                    <a:pt x="3196" y="1667"/>
                    <a:pt x="2991" y="1621"/>
                    <a:pt x="2763" y="1621"/>
                  </a:cubicBezTo>
                  <a:cubicBezTo>
                    <a:pt x="2010" y="1621"/>
                    <a:pt x="1370" y="2169"/>
                    <a:pt x="1233" y="2899"/>
                  </a:cubicBezTo>
                  <a:cubicBezTo>
                    <a:pt x="1165" y="2876"/>
                    <a:pt x="1097" y="2876"/>
                    <a:pt x="1028" y="2876"/>
                  </a:cubicBezTo>
                  <a:cubicBezTo>
                    <a:pt x="457" y="2876"/>
                    <a:pt x="1" y="3333"/>
                    <a:pt x="1" y="3903"/>
                  </a:cubicBezTo>
                  <a:cubicBezTo>
                    <a:pt x="1" y="3949"/>
                    <a:pt x="1" y="3972"/>
                    <a:pt x="24" y="4018"/>
                  </a:cubicBezTo>
                  <a:lnTo>
                    <a:pt x="11185" y="4018"/>
                  </a:lnTo>
                  <a:cubicBezTo>
                    <a:pt x="11185" y="3972"/>
                    <a:pt x="11185" y="3949"/>
                    <a:pt x="11185" y="3903"/>
                  </a:cubicBezTo>
                  <a:cubicBezTo>
                    <a:pt x="11185" y="3333"/>
                    <a:pt x="10729" y="2876"/>
                    <a:pt x="10158" y="2876"/>
                  </a:cubicBezTo>
                  <a:cubicBezTo>
                    <a:pt x="10067" y="2876"/>
                    <a:pt x="9976" y="2876"/>
                    <a:pt x="9884" y="2899"/>
                  </a:cubicBezTo>
                  <a:cubicBezTo>
                    <a:pt x="9816" y="2100"/>
                    <a:pt x="9154" y="1461"/>
                    <a:pt x="8332" y="1461"/>
                  </a:cubicBezTo>
                  <a:cubicBezTo>
                    <a:pt x="8013" y="1461"/>
                    <a:pt x="7739" y="1552"/>
                    <a:pt x="7488" y="1712"/>
                  </a:cubicBezTo>
                  <a:cubicBezTo>
                    <a:pt x="7305" y="731"/>
                    <a:pt x="6460" y="0"/>
                    <a:pt x="5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2782843" y="2022460"/>
              <a:ext cx="882367" cy="319365"/>
            </a:xfrm>
            <a:custGeom>
              <a:rect b="b" l="l" r="r" t="t"/>
              <a:pathLst>
                <a:path extrusionOk="0" h="3082" w="8515">
                  <a:moveTo>
                    <a:pt x="4132" y="0"/>
                  </a:moveTo>
                  <a:cubicBezTo>
                    <a:pt x="3356" y="0"/>
                    <a:pt x="2694" y="594"/>
                    <a:pt x="2580" y="1347"/>
                  </a:cubicBezTo>
                  <a:cubicBezTo>
                    <a:pt x="2420" y="1279"/>
                    <a:pt x="2283" y="1256"/>
                    <a:pt x="2100" y="1256"/>
                  </a:cubicBezTo>
                  <a:cubicBezTo>
                    <a:pt x="1530" y="1256"/>
                    <a:pt x="1050" y="1667"/>
                    <a:pt x="936" y="2214"/>
                  </a:cubicBezTo>
                  <a:cubicBezTo>
                    <a:pt x="891" y="2214"/>
                    <a:pt x="845" y="2192"/>
                    <a:pt x="799" y="2192"/>
                  </a:cubicBezTo>
                  <a:cubicBezTo>
                    <a:pt x="366" y="2192"/>
                    <a:pt x="0" y="2557"/>
                    <a:pt x="0" y="2990"/>
                  </a:cubicBezTo>
                  <a:cubicBezTo>
                    <a:pt x="0" y="3013"/>
                    <a:pt x="23" y="3036"/>
                    <a:pt x="23" y="3082"/>
                  </a:cubicBezTo>
                  <a:lnTo>
                    <a:pt x="8514" y="3082"/>
                  </a:lnTo>
                  <a:cubicBezTo>
                    <a:pt x="8514" y="3036"/>
                    <a:pt x="8514" y="3013"/>
                    <a:pt x="8514" y="2990"/>
                  </a:cubicBezTo>
                  <a:cubicBezTo>
                    <a:pt x="8514" y="2557"/>
                    <a:pt x="8149" y="2192"/>
                    <a:pt x="7738" y="2192"/>
                  </a:cubicBezTo>
                  <a:cubicBezTo>
                    <a:pt x="7647" y="2192"/>
                    <a:pt x="7578" y="2214"/>
                    <a:pt x="7510" y="2237"/>
                  </a:cubicBezTo>
                  <a:cubicBezTo>
                    <a:pt x="7464" y="1621"/>
                    <a:pt x="6962" y="1142"/>
                    <a:pt x="6346" y="1142"/>
                  </a:cubicBezTo>
                  <a:cubicBezTo>
                    <a:pt x="6095" y="1142"/>
                    <a:pt x="5889" y="1210"/>
                    <a:pt x="5707" y="1324"/>
                  </a:cubicBezTo>
                  <a:cubicBezTo>
                    <a:pt x="5570" y="571"/>
                    <a:pt x="4931" y="0"/>
                    <a:pt x="4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314568" y="1490250"/>
              <a:ext cx="413982" cy="414076"/>
            </a:xfrm>
            <a:custGeom>
              <a:rect b="b" l="l" r="r" t="t"/>
              <a:pathLst>
                <a:path extrusionOk="0" h="3996" w="3995">
                  <a:moveTo>
                    <a:pt x="2009" y="1"/>
                  </a:moveTo>
                  <a:cubicBezTo>
                    <a:pt x="890" y="1"/>
                    <a:pt x="0" y="891"/>
                    <a:pt x="0" y="2009"/>
                  </a:cubicBezTo>
                  <a:cubicBezTo>
                    <a:pt x="0" y="3105"/>
                    <a:pt x="890" y="3995"/>
                    <a:pt x="2009" y="3995"/>
                  </a:cubicBezTo>
                  <a:cubicBezTo>
                    <a:pt x="3104" y="3995"/>
                    <a:pt x="3994" y="3105"/>
                    <a:pt x="3994" y="2009"/>
                  </a:cubicBezTo>
                  <a:cubicBezTo>
                    <a:pt x="3994" y="891"/>
                    <a:pt x="3104" y="1"/>
                    <a:pt x="2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909533" y="3569352"/>
              <a:ext cx="2363064" cy="222374"/>
            </a:xfrm>
            <a:custGeom>
              <a:rect b="b" l="l" r="r" t="t"/>
              <a:pathLst>
                <a:path extrusionOk="0" h="2146" w="22804">
                  <a:moveTo>
                    <a:pt x="1462" y="0"/>
                  </a:moveTo>
                  <a:cubicBezTo>
                    <a:pt x="663" y="0"/>
                    <a:pt x="1" y="662"/>
                    <a:pt x="1" y="1461"/>
                  </a:cubicBezTo>
                  <a:lnTo>
                    <a:pt x="1" y="2146"/>
                  </a:lnTo>
                  <a:lnTo>
                    <a:pt x="22803" y="2146"/>
                  </a:lnTo>
                  <a:lnTo>
                    <a:pt x="22803" y="1461"/>
                  </a:lnTo>
                  <a:cubicBezTo>
                    <a:pt x="22803" y="662"/>
                    <a:pt x="22141" y="0"/>
                    <a:pt x="2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2018825" y="2698914"/>
              <a:ext cx="144453" cy="889392"/>
            </a:xfrm>
            <a:custGeom>
              <a:rect b="b" l="l" r="r" t="t"/>
              <a:pathLst>
                <a:path extrusionOk="0" h="8583" w="1394">
                  <a:moveTo>
                    <a:pt x="1" y="0"/>
                  </a:moveTo>
                  <a:lnTo>
                    <a:pt x="1" y="8583"/>
                  </a:lnTo>
                  <a:lnTo>
                    <a:pt x="1393" y="8583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749196" y="2488351"/>
              <a:ext cx="683718" cy="326100"/>
            </a:xfrm>
            <a:custGeom>
              <a:rect b="b" l="l" r="r" t="t"/>
              <a:pathLst>
                <a:path extrusionOk="0" h="3147" w="6598">
                  <a:moveTo>
                    <a:pt x="1188" y="1"/>
                  </a:moveTo>
                  <a:cubicBezTo>
                    <a:pt x="1188" y="1"/>
                    <a:pt x="686" y="937"/>
                    <a:pt x="1" y="2078"/>
                  </a:cubicBezTo>
                  <a:cubicBezTo>
                    <a:pt x="85" y="2098"/>
                    <a:pt x="170" y="2106"/>
                    <a:pt x="255" y="2106"/>
                  </a:cubicBezTo>
                  <a:cubicBezTo>
                    <a:pt x="859" y="2106"/>
                    <a:pt x="1439" y="1667"/>
                    <a:pt x="1439" y="1667"/>
                  </a:cubicBezTo>
                  <a:lnTo>
                    <a:pt x="1439" y="1667"/>
                  </a:lnTo>
                  <a:cubicBezTo>
                    <a:pt x="1439" y="1667"/>
                    <a:pt x="1211" y="2694"/>
                    <a:pt x="2260" y="3105"/>
                  </a:cubicBezTo>
                  <a:cubicBezTo>
                    <a:pt x="2341" y="3134"/>
                    <a:pt x="2422" y="3146"/>
                    <a:pt x="2501" y="3146"/>
                  </a:cubicBezTo>
                  <a:cubicBezTo>
                    <a:pt x="2804" y="3146"/>
                    <a:pt x="3089" y="2962"/>
                    <a:pt x="3288" y="2763"/>
                  </a:cubicBezTo>
                  <a:cubicBezTo>
                    <a:pt x="3505" y="2962"/>
                    <a:pt x="3793" y="3146"/>
                    <a:pt x="4097" y="3146"/>
                  </a:cubicBezTo>
                  <a:cubicBezTo>
                    <a:pt x="4176" y="3146"/>
                    <a:pt x="4257" y="3134"/>
                    <a:pt x="4338" y="3105"/>
                  </a:cubicBezTo>
                  <a:cubicBezTo>
                    <a:pt x="5388" y="2694"/>
                    <a:pt x="5136" y="1667"/>
                    <a:pt x="5136" y="1667"/>
                  </a:cubicBezTo>
                  <a:lnTo>
                    <a:pt x="5136" y="1667"/>
                  </a:lnTo>
                  <a:cubicBezTo>
                    <a:pt x="5137" y="1667"/>
                    <a:pt x="5734" y="2106"/>
                    <a:pt x="6342" y="2106"/>
                  </a:cubicBezTo>
                  <a:cubicBezTo>
                    <a:pt x="6428" y="2106"/>
                    <a:pt x="6513" y="2098"/>
                    <a:pt x="6597" y="2078"/>
                  </a:cubicBezTo>
                  <a:cubicBezTo>
                    <a:pt x="5913" y="937"/>
                    <a:pt x="5410" y="1"/>
                    <a:pt x="5410" y="1"/>
                  </a:cubicBezTo>
                  <a:lnTo>
                    <a:pt x="3288" y="32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2678805" y="3448630"/>
              <a:ext cx="302792" cy="220094"/>
            </a:xfrm>
            <a:custGeom>
              <a:rect b="b" l="l" r="r" t="t"/>
              <a:pathLst>
                <a:path extrusionOk="0" h="2124" w="2922">
                  <a:moveTo>
                    <a:pt x="1803" y="1"/>
                  </a:moveTo>
                  <a:cubicBezTo>
                    <a:pt x="1712" y="1"/>
                    <a:pt x="1621" y="24"/>
                    <a:pt x="1552" y="69"/>
                  </a:cubicBezTo>
                  <a:cubicBezTo>
                    <a:pt x="1484" y="47"/>
                    <a:pt x="1415" y="24"/>
                    <a:pt x="1347" y="24"/>
                  </a:cubicBezTo>
                  <a:cubicBezTo>
                    <a:pt x="1164" y="24"/>
                    <a:pt x="1004" y="161"/>
                    <a:pt x="936" y="321"/>
                  </a:cubicBezTo>
                  <a:cubicBezTo>
                    <a:pt x="936" y="343"/>
                    <a:pt x="936" y="343"/>
                    <a:pt x="936" y="343"/>
                  </a:cubicBezTo>
                  <a:cubicBezTo>
                    <a:pt x="890" y="321"/>
                    <a:pt x="867" y="321"/>
                    <a:pt x="822" y="321"/>
                  </a:cubicBezTo>
                  <a:cubicBezTo>
                    <a:pt x="571" y="321"/>
                    <a:pt x="388" y="526"/>
                    <a:pt x="388" y="777"/>
                  </a:cubicBezTo>
                  <a:cubicBezTo>
                    <a:pt x="160" y="800"/>
                    <a:pt x="0" y="982"/>
                    <a:pt x="0" y="1211"/>
                  </a:cubicBezTo>
                  <a:cubicBezTo>
                    <a:pt x="0" y="1462"/>
                    <a:pt x="206" y="1667"/>
                    <a:pt x="457" y="1667"/>
                  </a:cubicBezTo>
                  <a:cubicBezTo>
                    <a:pt x="479" y="1667"/>
                    <a:pt x="502" y="1644"/>
                    <a:pt x="525" y="1644"/>
                  </a:cubicBezTo>
                  <a:cubicBezTo>
                    <a:pt x="525" y="1667"/>
                    <a:pt x="525" y="1667"/>
                    <a:pt x="525" y="1690"/>
                  </a:cubicBezTo>
                  <a:cubicBezTo>
                    <a:pt x="525" y="1941"/>
                    <a:pt x="731" y="2124"/>
                    <a:pt x="982" y="2124"/>
                  </a:cubicBezTo>
                  <a:cubicBezTo>
                    <a:pt x="1096" y="2124"/>
                    <a:pt x="1210" y="2078"/>
                    <a:pt x="1301" y="2010"/>
                  </a:cubicBezTo>
                  <a:lnTo>
                    <a:pt x="1644" y="2010"/>
                  </a:lnTo>
                  <a:cubicBezTo>
                    <a:pt x="1712" y="2055"/>
                    <a:pt x="1803" y="2101"/>
                    <a:pt x="1917" y="2101"/>
                  </a:cubicBezTo>
                  <a:cubicBezTo>
                    <a:pt x="2146" y="2101"/>
                    <a:pt x="2351" y="1918"/>
                    <a:pt x="2351" y="1690"/>
                  </a:cubicBezTo>
                  <a:lnTo>
                    <a:pt x="2488" y="1690"/>
                  </a:lnTo>
                  <a:cubicBezTo>
                    <a:pt x="2716" y="1690"/>
                    <a:pt x="2922" y="1507"/>
                    <a:pt x="2922" y="1256"/>
                  </a:cubicBezTo>
                  <a:cubicBezTo>
                    <a:pt x="2922" y="1051"/>
                    <a:pt x="2785" y="891"/>
                    <a:pt x="2602" y="823"/>
                  </a:cubicBezTo>
                  <a:cubicBezTo>
                    <a:pt x="2602" y="823"/>
                    <a:pt x="2602" y="800"/>
                    <a:pt x="2602" y="800"/>
                  </a:cubicBezTo>
                  <a:cubicBezTo>
                    <a:pt x="2602" y="572"/>
                    <a:pt x="2442" y="389"/>
                    <a:pt x="2237" y="366"/>
                  </a:cubicBezTo>
                  <a:cubicBezTo>
                    <a:pt x="2191" y="161"/>
                    <a:pt x="2009" y="1"/>
                    <a:pt x="1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60927" y="3460547"/>
              <a:ext cx="302896" cy="219991"/>
            </a:xfrm>
            <a:custGeom>
              <a:rect b="b" l="l" r="r" t="t"/>
              <a:pathLst>
                <a:path extrusionOk="0" h="2123" w="2923">
                  <a:moveTo>
                    <a:pt x="1804" y="0"/>
                  </a:moveTo>
                  <a:cubicBezTo>
                    <a:pt x="1690" y="0"/>
                    <a:pt x="1621" y="23"/>
                    <a:pt x="1553" y="69"/>
                  </a:cubicBezTo>
                  <a:cubicBezTo>
                    <a:pt x="1484" y="46"/>
                    <a:pt x="1416" y="23"/>
                    <a:pt x="1347" y="23"/>
                  </a:cubicBezTo>
                  <a:cubicBezTo>
                    <a:pt x="1142" y="23"/>
                    <a:pt x="982" y="160"/>
                    <a:pt x="936" y="320"/>
                  </a:cubicBezTo>
                  <a:lnTo>
                    <a:pt x="822" y="320"/>
                  </a:lnTo>
                  <a:cubicBezTo>
                    <a:pt x="571" y="320"/>
                    <a:pt x="366" y="525"/>
                    <a:pt x="366" y="753"/>
                  </a:cubicBezTo>
                  <a:cubicBezTo>
                    <a:pt x="366" y="776"/>
                    <a:pt x="366" y="776"/>
                    <a:pt x="366" y="776"/>
                  </a:cubicBezTo>
                  <a:cubicBezTo>
                    <a:pt x="160" y="799"/>
                    <a:pt x="1" y="982"/>
                    <a:pt x="1" y="1210"/>
                  </a:cubicBezTo>
                  <a:cubicBezTo>
                    <a:pt x="1" y="1461"/>
                    <a:pt x="206" y="1644"/>
                    <a:pt x="434" y="1644"/>
                  </a:cubicBezTo>
                  <a:lnTo>
                    <a:pt x="526" y="1644"/>
                  </a:lnTo>
                  <a:cubicBezTo>
                    <a:pt x="526" y="1666"/>
                    <a:pt x="526" y="1666"/>
                    <a:pt x="526" y="1689"/>
                  </a:cubicBezTo>
                  <a:cubicBezTo>
                    <a:pt x="526" y="1917"/>
                    <a:pt x="731" y="2123"/>
                    <a:pt x="982" y="2123"/>
                  </a:cubicBezTo>
                  <a:cubicBezTo>
                    <a:pt x="1096" y="2123"/>
                    <a:pt x="1210" y="2077"/>
                    <a:pt x="1279" y="2009"/>
                  </a:cubicBezTo>
                  <a:lnTo>
                    <a:pt x="1621" y="2009"/>
                  </a:lnTo>
                  <a:cubicBezTo>
                    <a:pt x="1712" y="2054"/>
                    <a:pt x="1804" y="2100"/>
                    <a:pt x="1895" y="2100"/>
                  </a:cubicBezTo>
                  <a:cubicBezTo>
                    <a:pt x="2146" y="2100"/>
                    <a:pt x="2329" y="1917"/>
                    <a:pt x="2352" y="1666"/>
                  </a:cubicBezTo>
                  <a:cubicBezTo>
                    <a:pt x="2397" y="1689"/>
                    <a:pt x="2420" y="1689"/>
                    <a:pt x="2466" y="1689"/>
                  </a:cubicBezTo>
                  <a:cubicBezTo>
                    <a:pt x="2717" y="1689"/>
                    <a:pt x="2922" y="1507"/>
                    <a:pt x="2922" y="1256"/>
                  </a:cubicBezTo>
                  <a:cubicBezTo>
                    <a:pt x="2922" y="1050"/>
                    <a:pt x="2785" y="867"/>
                    <a:pt x="2603" y="822"/>
                  </a:cubicBezTo>
                  <a:cubicBezTo>
                    <a:pt x="2603" y="822"/>
                    <a:pt x="2603" y="799"/>
                    <a:pt x="2603" y="799"/>
                  </a:cubicBezTo>
                  <a:cubicBezTo>
                    <a:pt x="2603" y="571"/>
                    <a:pt x="2443" y="388"/>
                    <a:pt x="2237" y="342"/>
                  </a:cubicBezTo>
                  <a:cubicBezTo>
                    <a:pt x="2192" y="160"/>
                    <a:pt x="2009" y="0"/>
                    <a:pt x="1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1682981" y="3384798"/>
              <a:ext cx="395122" cy="288692"/>
            </a:xfrm>
            <a:custGeom>
              <a:rect b="b" l="l" r="r" t="t"/>
              <a:pathLst>
                <a:path extrusionOk="0" h="2786" w="3813">
                  <a:moveTo>
                    <a:pt x="2329" y="1"/>
                  </a:moveTo>
                  <a:cubicBezTo>
                    <a:pt x="2215" y="1"/>
                    <a:pt x="2101" y="46"/>
                    <a:pt x="2009" y="92"/>
                  </a:cubicBezTo>
                  <a:cubicBezTo>
                    <a:pt x="1941" y="69"/>
                    <a:pt x="1850" y="46"/>
                    <a:pt x="1758" y="46"/>
                  </a:cubicBezTo>
                  <a:cubicBezTo>
                    <a:pt x="1507" y="46"/>
                    <a:pt x="1279" y="206"/>
                    <a:pt x="1210" y="434"/>
                  </a:cubicBezTo>
                  <a:cubicBezTo>
                    <a:pt x="1165" y="434"/>
                    <a:pt x="1119" y="412"/>
                    <a:pt x="1073" y="412"/>
                  </a:cubicBezTo>
                  <a:cubicBezTo>
                    <a:pt x="731" y="412"/>
                    <a:pt x="480" y="685"/>
                    <a:pt x="480" y="1005"/>
                  </a:cubicBezTo>
                  <a:cubicBezTo>
                    <a:pt x="206" y="1051"/>
                    <a:pt x="1" y="1302"/>
                    <a:pt x="1" y="1576"/>
                  </a:cubicBezTo>
                  <a:cubicBezTo>
                    <a:pt x="1" y="1895"/>
                    <a:pt x="252" y="2169"/>
                    <a:pt x="571" y="2169"/>
                  </a:cubicBezTo>
                  <a:cubicBezTo>
                    <a:pt x="617" y="2169"/>
                    <a:pt x="640" y="2169"/>
                    <a:pt x="685" y="2146"/>
                  </a:cubicBezTo>
                  <a:cubicBezTo>
                    <a:pt x="685" y="2169"/>
                    <a:pt x="685" y="2192"/>
                    <a:pt x="685" y="2192"/>
                  </a:cubicBezTo>
                  <a:cubicBezTo>
                    <a:pt x="685" y="2534"/>
                    <a:pt x="936" y="2785"/>
                    <a:pt x="1256" y="2785"/>
                  </a:cubicBezTo>
                  <a:cubicBezTo>
                    <a:pt x="1416" y="2785"/>
                    <a:pt x="1576" y="2717"/>
                    <a:pt x="1667" y="2626"/>
                  </a:cubicBezTo>
                  <a:cubicBezTo>
                    <a:pt x="1758" y="2626"/>
                    <a:pt x="1827" y="2648"/>
                    <a:pt x="1918" y="2648"/>
                  </a:cubicBezTo>
                  <a:cubicBezTo>
                    <a:pt x="1986" y="2648"/>
                    <a:pt x="2055" y="2626"/>
                    <a:pt x="2123" y="2626"/>
                  </a:cubicBezTo>
                  <a:cubicBezTo>
                    <a:pt x="2215" y="2694"/>
                    <a:pt x="2352" y="2740"/>
                    <a:pt x="2489" y="2740"/>
                  </a:cubicBezTo>
                  <a:cubicBezTo>
                    <a:pt x="2785" y="2740"/>
                    <a:pt x="3036" y="2511"/>
                    <a:pt x="3059" y="2192"/>
                  </a:cubicBezTo>
                  <a:cubicBezTo>
                    <a:pt x="3105" y="2215"/>
                    <a:pt x="3173" y="2215"/>
                    <a:pt x="3219" y="2215"/>
                  </a:cubicBezTo>
                  <a:cubicBezTo>
                    <a:pt x="3539" y="2215"/>
                    <a:pt x="3812" y="1964"/>
                    <a:pt x="3812" y="1644"/>
                  </a:cubicBezTo>
                  <a:cubicBezTo>
                    <a:pt x="3812" y="1370"/>
                    <a:pt x="3630" y="1142"/>
                    <a:pt x="3379" y="1073"/>
                  </a:cubicBezTo>
                  <a:cubicBezTo>
                    <a:pt x="3379" y="1073"/>
                    <a:pt x="3402" y="1051"/>
                    <a:pt x="3402" y="1028"/>
                  </a:cubicBezTo>
                  <a:cubicBezTo>
                    <a:pt x="3402" y="754"/>
                    <a:pt x="3173" y="503"/>
                    <a:pt x="2899" y="457"/>
                  </a:cubicBezTo>
                  <a:cubicBezTo>
                    <a:pt x="2854" y="206"/>
                    <a:pt x="2626" y="1"/>
                    <a:pt x="23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1053881" y="2923570"/>
              <a:ext cx="827860" cy="382574"/>
            </a:xfrm>
            <a:custGeom>
              <a:rect b="b" l="l" r="r" t="t"/>
              <a:pathLst>
                <a:path extrusionOk="0" h="3692" w="7989">
                  <a:moveTo>
                    <a:pt x="2648" y="1"/>
                  </a:moveTo>
                  <a:lnTo>
                    <a:pt x="2648" y="1"/>
                  </a:lnTo>
                  <a:cubicBezTo>
                    <a:pt x="2648" y="1"/>
                    <a:pt x="2231" y="296"/>
                    <a:pt x="1792" y="296"/>
                  </a:cubicBezTo>
                  <a:cubicBezTo>
                    <a:pt x="1727" y="296"/>
                    <a:pt x="1662" y="289"/>
                    <a:pt x="1598" y="275"/>
                  </a:cubicBezTo>
                  <a:cubicBezTo>
                    <a:pt x="1119" y="1074"/>
                    <a:pt x="502" y="2009"/>
                    <a:pt x="0" y="2603"/>
                  </a:cubicBezTo>
                  <a:cubicBezTo>
                    <a:pt x="182" y="2804"/>
                    <a:pt x="404" y="2872"/>
                    <a:pt x="613" y="2872"/>
                  </a:cubicBezTo>
                  <a:cubicBezTo>
                    <a:pt x="901" y="2872"/>
                    <a:pt x="1163" y="2741"/>
                    <a:pt x="1256" y="2649"/>
                  </a:cubicBezTo>
                  <a:cubicBezTo>
                    <a:pt x="1302" y="3050"/>
                    <a:pt x="1724" y="3410"/>
                    <a:pt x="2148" y="3410"/>
                  </a:cubicBezTo>
                  <a:cubicBezTo>
                    <a:pt x="2351" y="3410"/>
                    <a:pt x="2554" y="3327"/>
                    <a:pt x="2716" y="3128"/>
                  </a:cubicBezTo>
                  <a:cubicBezTo>
                    <a:pt x="2827" y="3514"/>
                    <a:pt x="3153" y="3692"/>
                    <a:pt x="3465" y="3692"/>
                  </a:cubicBezTo>
                  <a:cubicBezTo>
                    <a:pt x="3670" y="3692"/>
                    <a:pt x="3868" y="3615"/>
                    <a:pt x="3995" y="3470"/>
                  </a:cubicBezTo>
                  <a:cubicBezTo>
                    <a:pt x="4121" y="3615"/>
                    <a:pt x="4319" y="3692"/>
                    <a:pt x="4524" y="3692"/>
                  </a:cubicBezTo>
                  <a:cubicBezTo>
                    <a:pt x="4836" y="3692"/>
                    <a:pt x="5163" y="3514"/>
                    <a:pt x="5273" y="3128"/>
                  </a:cubicBezTo>
                  <a:cubicBezTo>
                    <a:pt x="5435" y="3327"/>
                    <a:pt x="5638" y="3410"/>
                    <a:pt x="5841" y="3410"/>
                  </a:cubicBezTo>
                  <a:cubicBezTo>
                    <a:pt x="6265" y="3410"/>
                    <a:pt x="6687" y="3050"/>
                    <a:pt x="6734" y="2649"/>
                  </a:cubicBezTo>
                  <a:cubicBezTo>
                    <a:pt x="6826" y="2741"/>
                    <a:pt x="7088" y="2872"/>
                    <a:pt x="7377" y="2872"/>
                  </a:cubicBezTo>
                  <a:cubicBezTo>
                    <a:pt x="7585" y="2872"/>
                    <a:pt x="7807" y="2804"/>
                    <a:pt x="7989" y="2603"/>
                  </a:cubicBezTo>
                  <a:cubicBezTo>
                    <a:pt x="7487" y="2009"/>
                    <a:pt x="6893" y="1074"/>
                    <a:pt x="6391" y="275"/>
                  </a:cubicBezTo>
                  <a:cubicBezTo>
                    <a:pt x="6327" y="289"/>
                    <a:pt x="6262" y="296"/>
                    <a:pt x="6197" y="296"/>
                  </a:cubicBezTo>
                  <a:cubicBezTo>
                    <a:pt x="5758" y="296"/>
                    <a:pt x="5341" y="1"/>
                    <a:pt x="5341" y="1"/>
                  </a:cubicBezTo>
                  <a:lnTo>
                    <a:pt x="5341" y="1"/>
                  </a:lnTo>
                  <a:cubicBezTo>
                    <a:pt x="5341" y="1"/>
                    <a:pt x="5501" y="731"/>
                    <a:pt x="4748" y="1028"/>
                  </a:cubicBezTo>
                  <a:cubicBezTo>
                    <a:pt x="4688" y="1046"/>
                    <a:pt x="4630" y="1054"/>
                    <a:pt x="4573" y="1054"/>
                  </a:cubicBezTo>
                  <a:cubicBezTo>
                    <a:pt x="4345" y="1054"/>
                    <a:pt x="4141" y="923"/>
                    <a:pt x="3995" y="777"/>
                  </a:cubicBezTo>
                  <a:cubicBezTo>
                    <a:pt x="3848" y="923"/>
                    <a:pt x="3644" y="1054"/>
                    <a:pt x="3416" y="1054"/>
                  </a:cubicBezTo>
                  <a:cubicBezTo>
                    <a:pt x="3359" y="1054"/>
                    <a:pt x="3301" y="1046"/>
                    <a:pt x="3241" y="1028"/>
                  </a:cubicBezTo>
                  <a:cubicBezTo>
                    <a:pt x="2488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297988" y="2923570"/>
              <a:ext cx="825580" cy="382574"/>
            </a:xfrm>
            <a:custGeom>
              <a:rect b="b" l="l" r="r" t="t"/>
              <a:pathLst>
                <a:path extrusionOk="0" h="3692" w="7967">
                  <a:moveTo>
                    <a:pt x="2648" y="1"/>
                  </a:moveTo>
                  <a:cubicBezTo>
                    <a:pt x="2648" y="1"/>
                    <a:pt x="2214" y="296"/>
                    <a:pt x="1770" y="296"/>
                  </a:cubicBezTo>
                  <a:cubicBezTo>
                    <a:pt x="1705" y="296"/>
                    <a:pt x="1640" y="289"/>
                    <a:pt x="1575" y="275"/>
                  </a:cubicBezTo>
                  <a:cubicBezTo>
                    <a:pt x="1096" y="1074"/>
                    <a:pt x="502" y="2009"/>
                    <a:pt x="0" y="2603"/>
                  </a:cubicBezTo>
                  <a:cubicBezTo>
                    <a:pt x="173" y="2804"/>
                    <a:pt x="393" y="2872"/>
                    <a:pt x="603" y="2872"/>
                  </a:cubicBezTo>
                  <a:cubicBezTo>
                    <a:pt x="893" y="2872"/>
                    <a:pt x="1163" y="2741"/>
                    <a:pt x="1256" y="2649"/>
                  </a:cubicBezTo>
                  <a:cubicBezTo>
                    <a:pt x="1287" y="3050"/>
                    <a:pt x="1704" y="3410"/>
                    <a:pt x="2133" y="3410"/>
                  </a:cubicBezTo>
                  <a:cubicBezTo>
                    <a:pt x="2338" y="3410"/>
                    <a:pt x="2547" y="3327"/>
                    <a:pt x="2716" y="3128"/>
                  </a:cubicBezTo>
                  <a:cubicBezTo>
                    <a:pt x="2827" y="3514"/>
                    <a:pt x="3153" y="3692"/>
                    <a:pt x="3460" y="3692"/>
                  </a:cubicBezTo>
                  <a:cubicBezTo>
                    <a:pt x="3661" y="3692"/>
                    <a:pt x="3854" y="3615"/>
                    <a:pt x="3972" y="3470"/>
                  </a:cubicBezTo>
                  <a:cubicBezTo>
                    <a:pt x="4098" y="3615"/>
                    <a:pt x="4297" y="3692"/>
                    <a:pt x="4501" y="3692"/>
                  </a:cubicBezTo>
                  <a:cubicBezTo>
                    <a:pt x="4813" y="3692"/>
                    <a:pt x="5140" y="3514"/>
                    <a:pt x="5250" y="3128"/>
                  </a:cubicBezTo>
                  <a:cubicBezTo>
                    <a:pt x="5413" y="3327"/>
                    <a:pt x="5616" y="3410"/>
                    <a:pt x="5818" y="3410"/>
                  </a:cubicBezTo>
                  <a:cubicBezTo>
                    <a:pt x="6242" y="3410"/>
                    <a:pt x="6665" y="3050"/>
                    <a:pt x="6711" y="2649"/>
                  </a:cubicBezTo>
                  <a:cubicBezTo>
                    <a:pt x="6804" y="2741"/>
                    <a:pt x="7066" y="2872"/>
                    <a:pt x="7354" y="2872"/>
                  </a:cubicBezTo>
                  <a:cubicBezTo>
                    <a:pt x="7562" y="2872"/>
                    <a:pt x="7784" y="2804"/>
                    <a:pt x="7966" y="2603"/>
                  </a:cubicBezTo>
                  <a:cubicBezTo>
                    <a:pt x="7464" y="2009"/>
                    <a:pt x="6871" y="1074"/>
                    <a:pt x="6391" y="275"/>
                  </a:cubicBezTo>
                  <a:cubicBezTo>
                    <a:pt x="6324" y="289"/>
                    <a:pt x="6256" y="296"/>
                    <a:pt x="6189" y="296"/>
                  </a:cubicBezTo>
                  <a:cubicBezTo>
                    <a:pt x="5735" y="296"/>
                    <a:pt x="5319" y="1"/>
                    <a:pt x="5319" y="1"/>
                  </a:cubicBezTo>
                  <a:lnTo>
                    <a:pt x="5319" y="1"/>
                  </a:lnTo>
                  <a:cubicBezTo>
                    <a:pt x="5319" y="1"/>
                    <a:pt x="5501" y="731"/>
                    <a:pt x="4725" y="1028"/>
                  </a:cubicBezTo>
                  <a:cubicBezTo>
                    <a:pt x="4670" y="1046"/>
                    <a:pt x="4616" y="1054"/>
                    <a:pt x="4561" y="1054"/>
                  </a:cubicBezTo>
                  <a:cubicBezTo>
                    <a:pt x="4344" y="1054"/>
                    <a:pt x="4136" y="923"/>
                    <a:pt x="3972" y="777"/>
                  </a:cubicBezTo>
                  <a:cubicBezTo>
                    <a:pt x="3826" y="923"/>
                    <a:pt x="3621" y="1054"/>
                    <a:pt x="3405" y="1054"/>
                  </a:cubicBezTo>
                  <a:cubicBezTo>
                    <a:pt x="3351" y="1054"/>
                    <a:pt x="3296" y="1046"/>
                    <a:pt x="3241" y="1028"/>
                  </a:cubicBezTo>
                  <a:cubicBezTo>
                    <a:pt x="2465" y="731"/>
                    <a:pt x="2648" y="1"/>
                    <a:pt x="2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423269" y="2455295"/>
              <a:ext cx="574911" cy="532620"/>
            </a:xfrm>
            <a:custGeom>
              <a:rect b="b" l="l" r="r" t="t"/>
              <a:pathLst>
                <a:path extrusionOk="0" h="5140" w="5548">
                  <a:moveTo>
                    <a:pt x="2763" y="0"/>
                  </a:moveTo>
                  <a:cubicBezTo>
                    <a:pt x="2169" y="1073"/>
                    <a:pt x="914" y="3242"/>
                    <a:pt x="1" y="4063"/>
                  </a:cubicBezTo>
                  <a:cubicBezTo>
                    <a:pt x="183" y="4325"/>
                    <a:pt x="418" y="4410"/>
                    <a:pt x="647" y="4410"/>
                  </a:cubicBezTo>
                  <a:cubicBezTo>
                    <a:pt x="1076" y="4410"/>
                    <a:pt x="1485" y="4109"/>
                    <a:pt x="1485" y="4109"/>
                  </a:cubicBezTo>
                  <a:lnTo>
                    <a:pt x="1485" y="4109"/>
                  </a:lnTo>
                  <a:cubicBezTo>
                    <a:pt x="1485" y="4109"/>
                    <a:pt x="1325" y="4817"/>
                    <a:pt x="2055" y="5113"/>
                  </a:cubicBezTo>
                  <a:cubicBezTo>
                    <a:pt x="2111" y="5132"/>
                    <a:pt x="2166" y="5140"/>
                    <a:pt x="2221" y="5140"/>
                  </a:cubicBezTo>
                  <a:cubicBezTo>
                    <a:pt x="2435" y="5140"/>
                    <a:pt x="2635" y="5012"/>
                    <a:pt x="2763" y="4885"/>
                  </a:cubicBezTo>
                  <a:cubicBezTo>
                    <a:pt x="2909" y="5012"/>
                    <a:pt x="3112" y="5140"/>
                    <a:pt x="3328" y="5140"/>
                  </a:cubicBezTo>
                  <a:cubicBezTo>
                    <a:pt x="3382" y="5140"/>
                    <a:pt x="3438" y="5132"/>
                    <a:pt x="3493" y="5113"/>
                  </a:cubicBezTo>
                  <a:cubicBezTo>
                    <a:pt x="4224" y="4817"/>
                    <a:pt x="4064" y="4109"/>
                    <a:pt x="4064" y="4109"/>
                  </a:cubicBezTo>
                  <a:lnTo>
                    <a:pt x="4064" y="4109"/>
                  </a:lnTo>
                  <a:cubicBezTo>
                    <a:pt x="4064" y="4109"/>
                    <a:pt x="4472" y="4410"/>
                    <a:pt x="4902" y="4410"/>
                  </a:cubicBezTo>
                  <a:cubicBezTo>
                    <a:pt x="5130" y="4410"/>
                    <a:pt x="5365" y="4325"/>
                    <a:pt x="5548" y="4063"/>
                  </a:cubicBezTo>
                  <a:cubicBezTo>
                    <a:pt x="4635" y="3242"/>
                    <a:pt x="3379" y="1073"/>
                    <a:pt x="2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522156" y="2661092"/>
              <a:ext cx="1137803" cy="528993"/>
            </a:xfrm>
            <a:custGeom>
              <a:rect b="b" l="l" r="r" t="t"/>
              <a:pathLst>
                <a:path extrusionOk="0" h="5105" w="10980">
                  <a:moveTo>
                    <a:pt x="3630" y="0"/>
                  </a:moveTo>
                  <a:cubicBezTo>
                    <a:pt x="3630" y="0"/>
                    <a:pt x="3050" y="439"/>
                    <a:pt x="2446" y="439"/>
                  </a:cubicBezTo>
                  <a:cubicBezTo>
                    <a:pt x="2361" y="439"/>
                    <a:pt x="2276" y="431"/>
                    <a:pt x="2192" y="411"/>
                  </a:cubicBezTo>
                  <a:cubicBezTo>
                    <a:pt x="1530" y="1507"/>
                    <a:pt x="685" y="2808"/>
                    <a:pt x="1" y="3607"/>
                  </a:cubicBezTo>
                  <a:cubicBezTo>
                    <a:pt x="252" y="3887"/>
                    <a:pt x="562" y="3983"/>
                    <a:pt x="852" y="3983"/>
                  </a:cubicBezTo>
                  <a:cubicBezTo>
                    <a:pt x="1245" y="3983"/>
                    <a:pt x="1604" y="3806"/>
                    <a:pt x="1735" y="3675"/>
                  </a:cubicBezTo>
                  <a:cubicBezTo>
                    <a:pt x="1797" y="4231"/>
                    <a:pt x="2370" y="4724"/>
                    <a:pt x="2953" y="4724"/>
                  </a:cubicBezTo>
                  <a:cubicBezTo>
                    <a:pt x="3233" y="4724"/>
                    <a:pt x="3515" y="4610"/>
                    <a:pt x="3744" y="4337"/>
                  </a:cubicBezTo>
                  <a:cubicBezTo>
                    <a:pt x="3896" y="4864"/>
                    <a:pt x="4353" y="5105"/>
                    <a:pt x="4784" y="5105"/>
                  </a:cubicBezTo>
                  <a:cubicBezTo>
                    <a:pt x="5063" y="5105"/>
                    <a:pt x="5331" y="5004"/>
                    <a:pt x="5501" y="4816"/>
                  </a:cubicBezTo>
                  <a:cubicBezTo>
                    <a:pt x="5663" y="5004"/>
                    <a:pt x="5926" y="5105"/>
                    <a:pt x="6201" y="5105"/>
                  </a:cubicBezTo>
                  <a:cubicBezTo>
                    <a:pt x="6628" y="5105"/>
                    <a:pt x="7084" y="4864"/>
                    <a:pt x="7236" y="4337"/>
                  </a:cubicBezTo>
                  <a:cubicBezTo>
                    <a:pt x="7465" y="4610"/>
                    <a:pt x="7747" y="4724"/>
                    <a:pt x="8027" y="4724"/>
                  </a:cubicBezTo>
                  <a:cubicBezTo>
                    <a:pt x="8610" y="4724"/>
                    <a:pt x="9183" y="4231"/>
                    <a:pt x="9245" y="3675"/>
                  </a:cubicBezTo>
                  <a:cubicBezTo>
                    <a:pt x="9376" y="3806"/>
                    <a:pt x="9735" y="3983"/>
                    <a:pt x="10128" y="3983"/>
                  </a:cubicBezTo>
                  <a:cubicBezTo>
                    <a:pt x="10419" y="3983"/>
                    <a:pt x="10728" y="3887"/>
                    <a:pt x="10980" y="3607"/>
                  </a:cubicBezTo>
                  <a:cubicBezTo>
                    <a:pt x="10295" y="2808"/>
                    <a:pt x="9450" y="1507"/>
                    <a:pt x="8788" y="411"/>
                  </a:cubicBezTo>
                  <a:cubicBezTo>
                    <a:pt x="8704" y="431"/>
                    <a:pt x="8619" y="439"/>
                    <a:pt x="8533" y="439"/>
                  </a:cubicBezTo>
                  <a:cubicBezTo>
                    <a:pt x="7925" y="439"/>
                    <a:pt x="7328" y="0"/>
                    <a:pt x="7327" y="0"/>
                  </a:cubicBezTo>
                  <a:lnTo>
                    <a:pt x="7327" y="0"/>
                  </a:lnTo>
                  <a:cubicBezTo>
                    <a:pt x="7327" y="0"/>
                    <a:pt x="7579" y="1027"/>
                    <a:pt x="6529" y="1438"/>
                  </a:cubicBezTo>
                  <a:cubicBezTo>
                    <a:pt x="6448" y="1467"/>
                    <a:pt x="6367" y="1479"/>
                    <a:pt x="6288" y="1479"/>
                  </a:cubicBezTo>
                  <a:cubicBezTo>
                    <a:pt x="5984" y="1479"/>
                    <a:pt x="5696" y="1295"/>
                    <a:pt x="5479" y="1096"/>
                  </a:cubicBezTo>
                  <a:cubicBezTo>
                    <a:pt x="5280" y="1295"/>
                    <a:pt x="4995" y="1479"/>
                    <a:pt x="4692" y="1479"/>
                  </a:cubicBezTo>
                  <a:cubicBezTo>
                    <a:pt x="4613" y="1479"/>
                    <a:pt x="4532" y="1467"/>
                    <a:pt x="4451" y="1438"/>
                  </a:cubicBezTo>
                  <a:cubicBezTo>
                    <a:pt x="3402" y="1027"/>
                    <a:pt x="3630" y="0"/>
                    <a:pt x="3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1694794" y="2020077"/>
              <a:ext cx="792524" cy="732922"/>
            </a:xfrm>
            <a:custGeom>
              <a:rect b="b" l="l" r="r" t="t"/>
              <a:pathLst>
                <a:path extrusionOk="0" h="7073" w="7648">
                  <a:moveTo>
                    <a:pt x="3813" y="1"/>
                  </a:moveTo>
                  <a:cubicBezTo>
                    <a:pt x="2991" y="1484"/>
                    <a:pt x="1256" y="4474"/>
                    <a:pt x="1" y="5570"/>
                  </a:cubicBezTo>
                  <a:cubicBezTo>
                    <a:pt x="259" y="5949"/>
                    <a:pt x="591" y="6072"/>
                    <a:pt x="913" y="6072"/>
                  </a:cubicBezTo>
                  <a:cubicBezTo>
                    <a:pt x="1502" y="6072"/>
                    <a:pt x="2055" y="5661"/>
                    <a:pt x="2055" y="5661"/>
                  </a:cubicBezTo>
                  <a:lnTo>
                    <a:pt x="2055" y="5661"/>
                  </a:lnTo>
                  <a:cubicBezTo>
                    <a:pt x="2055" y="5661"/>
                    <a:pt x="1827" y="6643"/>
                    <a:pt x="2831" y="7031"/>
                  </a:cubicBezTo>
                  <a:cubicBezTo>
                    <a:pt x="2912" y="7059"/>
                    <a:pt x="2993" y="7072"/>
                    <a:pt x="3071" y="7072"/>
                  </a:cubicBezTo>
                  <a:cubicBezTo>
                    <a:pt x="3366" y="7072"/>
                    <a:pt x="3632" y="6892"/>
                    <a:pt x="3813" y="6711"/>
                  </a:cubicBezTo>
                  <a:cubicBezTo>
                    <a:pt x="4011" y="6892"/>
                    <a:pt x="4281" y="7072"/>
                    <a:pt x="4577" y="7072"/>
                  </a:cubicBezTo>
                  <a:cubicBezTo>
                    <a:pt x="4655" y="7072"/>
                    <a:pt x="4736" y="7059"/>
                    <a:pt x="4817" y="7031"/>
                  </a:cubicBezTo>
                  <a:cubicBezTo>
                    <a:pt x="5821" y="6643"/>
                    <a:pt x="5593" y="5661"/>
                    <a:pt x="5593" y="5661"/>
                  </a:cubicBezTo>
                  <a:lnTo>
                    <a:pt x="5593" y="5661"/>
                  </a:lnTo>
                  <a:cubicBezTo>
                    <a:pt x="5593" y="5661"/>
                    <a:pt x="6147" y="6072"/>
                    <a:pt x="6735" y="6072"/>
                  </a:cubicBezTo>
                  <a:cubicBezTo>
                    <a:pt x="7057" y="6072"/>
                    <a:pt x="7389" y="5949"/>
                    <a:pt x="7647" y="5570"/>
                  </a:cubicBezTo>
                  <a:cubicBezTo>
                    <a:pt x="6392" y="4474"/>
                    <a:pt x="4657" y="1484"/>
                    <a:pt x="3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79162" y="2455295"/>
              <a:ext cx="577295" cy="532620"/>
            </a:xfrm>
            <a:custGeom>
              <a:rect b="b" l="l" r="r" t="t"/>
              <a:pathLst>
                <a:path extrusionOk="0" h="5140" w="5571">
                  <a:moveTo>
                    <a:pt x="2786" y="0"/>
                  </a:moveTo>
                  <a:cubicBezTo>
                    <a:pt x="2192" y="1073"/>
                    <a:pt x="914" y="3242"/>
                    <a:pt x="1" y="4063"/>
                  </a:cubicBezTo>
                  <a:cubicBezTo>
                    <a:pt x="183" y="4325"/>
                    <a:pt x="421" y="4410"/>
                    <a:pt x="653" y="4410"/>
                  </a:cubicBezTo>
                  <a:cubicBezTo>
                    <a:pt x="1089" y="4410"/>
                    <a:pt x="1507" y="4109"/>
                    <a:pt x="1507" y="4109"/>
                  </a:cubicBezTo>
                  <a:lnTo>
                    <a:pt x="1507" y="4109"/>
                  </a:lnTo>
                  <a:cubicBezTo>
                    <a:pt x="1507" y="4109"/>
                    <a:pt x="1348" y="4817"/>
                    <a:pt x="2078" y="5113"/>
                  </a:cubicBezTo>
                  <a:cubicBezTo>
                    <a:pt x="2129" y="5132"/>
                    <a:pt x="2180" y="5140"/>
                    <a:pt x="2232" y="5140"/>
                  </a:cubicBezTo>
                  <a:cubicBezTo>
                    <a:pt x="2436" y="5140"/>
                    <a:pt x="2640" y="5012"/>
                    <a:pt x="2786" y="4885"/>
                  </a:cubicBezTo>
                  <a:cubicBezTo>
                    <a:pt x="2931" y="5012"/>
                    <a:pt x="3135" y="5140"/>
                    <a:pt x="3339" y="5140"/>
                  </a:cubicBezTo>
                  <a:cubicBezTo>
                    <a:pt x="3391" y="5140"/>
                    <a:pt x="3442" y="5132"/>
                    <a:pt x="3493" y="5113"/>
                  </a:cubicBezTo>
                  <a:cubicBezTo>
                    <a:pt x="4224" y="4817"/>
                    <a:pt x="4087" y="4109"/>
                    <a:pt x="4087" y="4109"/>
                  </a:cubicBezTo>
                  <a:lnTo>
                    <a:pt x="4087" y="4109"/>
                  </a:lnTo>
                  <a:cubicBezTo>
                    <a:pt x="4087" y="4109"/>
                    <a:pt x="4495" y="4410"/>
                    <a:pt x="4925" y="4410"/>
                  </a:cubicBezTo>
                  <a:cubicBezTo>
                    <a:pt x="5153" y="4410"/>
                    <a:pt x="5388" y="4325"/>
                    <a:pt x="5570" y="4063"/>
                  </a:cubicBezTo>
                  <a:cubicBezTo>
                    <a:pt x="4657" y="3242"/>
                    <a:pt x="3379" y="1073"/>
                    <a:pt x="2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utions to Combat Environmental Pollution Project Proposal by Slidesgo">
  <a:themeElements>
    <a:clrScheme name="Simple Light">
      <a:dk1>
        <a:srgbClr val="191919"/>
      </a:dk1>
      <a:lt1>
        <a:srgbClr val="F4EBE4"/>
      </a:lt1>
      <a:dk2>
        <a:srgbClr val="9CD3E2"/>
      </a:dk2>
      <a:lt2>
        <a:srgbClr val="9BCAB2"/>
      </a:lt2>
      <a:accent1>
        <a:srgbClr val="669E87"/>
      </a:accent1>
      <a:accent2>
        <a:srgbClr val="FCC16B"/>
      </a:accent2>
      <a:accent3>
        <a:srgbClr val="CCCCCC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