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C4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5C2C-9D4F-4FC1-86B8-B004325C238F}" type="datetimeFigureOut">
              <a:rPr lang="en-AU" smtClean="0"/>
              <a:t>9/05/2018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0E36-DDD6-47D8-830B-C76876CC4E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984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5C2C-9D4F-4FC1-86B8-B004325C238F}" type="datetimeFigureOut">
              <a:rPr lang="en-AU" smtClean="0"/>
              <a:t>9/05/2018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0E36-DDD6-47D8-830B-C76876CC4E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102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5C2C-9D4F-4FC1-86B8-B004325C238F}" type="datetimeFigureOut">
              <a:rPr lang="en-AU" smtClean="0"/>
              <a:t>9/05/2018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0E36-DDD6-47D8-830B-C76876CC4E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8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5C2C-9D4F-4FC1-86B8-B004325C238F}" type="datetimeFigureOut">
              <a:rPr lang="en-AU" smtClean="0"/>
              <a:t>9/05/2018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0E36-DDD6-47D8-830B-C76876CC4E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947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5C2C-9D4F-4FC1-86B8-B004325C238F}" type="datetimeFigureOut">
              <a:rPr lang="en-AU" smtClean="0"/>
              <a:t>9/05/2018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0E36-DDD6-47D8-830B-C76876CC4E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046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5C2C-9D4F-4FC1-86B8-B004325C238F}" type="datetimeFigureOut">
              <a:rPr lang="en-AU" smtClean="0"/>
              <a:t>9/05/2018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0E36-DDD6-47D8-830B-C76876CC4E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035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5C2C-9D4F-4FC1-86B8-B004325C238F}" type="datetimeFigureOut">
              <a:rPr lang="en-AU" smtClean="0"/>
              <a:t>9/05/2018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0E36-DDD6-47D8-830B-C76876CC4E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877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5C2C-9D4F-4FC1-86B8-B004325C238F}" type="datetimeFigureOut">
              <a:rPr lang="en-AU" smtClean="0"/>
              <a:t>9/05/2018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0E36-DDD6-47D8-830B-C76876CC4E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893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5C2C-9D4F-4FC1-86B8-B004325C238F}" type="datetimeFigureOut">
              <a:rPr lang="en-AU" smtClean="0"/>
              <a:t>9/05/2018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0E36-DDD6-47D8-830B-C76876CC4E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82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5C2C-9D4F-4FC1-86B8-B004325C238F}" type="datetimeFigureOut">
              <a:rPr lang="en-AU" smtClean="0"/>
              <a:t>9/05/2018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0E36-DDD6-47D8-830B-C76876CC4E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95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5C2C-9D4F-4FC1-86B8-B004325C238F}" type="datetimeFigureOut">
              <a:rPr lang="en-AU" smtClean="0"/>
              <a:t>9/05/2018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0E36-DDD6-47D8-830B-C76876CC4E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541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45C2C-9D4F-4FC1-86B8-B004325C238F}" type="datetimeFigureOut">
              <a:rPr lang="en-AU" smtClean="0"/>
              <a:t>9/05/2018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F0E36-DDD6-47D8-830B-C76876CC4E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722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39C4-3262-47E8-A715-155EF0DE1B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dirty="0"/>
              <a:t>Deploying </a:t>
            </a:r>
            <a:r>
              <a:rPr lang="en-AU" b="1" dirty="0" err="1"/>
              <a:t>TwitAur</a:t>
            </a:r>
            <a:r>
              <a:rPr lang="en-AU" b="1" dirty="0"/>
              <a:t>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0CA2C-FAA8-4356-A237-283C3B4EB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4400" u="sng" dirty="0"/>
              <a:t>User Guide</a:t>
            </a:r>
          </a:p>
        </p:txBody>
      </p:sp>
    </p:spTree>
    <p:extLst>
      <p:ext uri="{BB962C8B-B14F-4D97-AF65-F5344CB8AC3E}">
        <p14:creationId xmlns:p14="http://schemas.microsoft.com/office/powerpoint/2010/main" val="192365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4055F-E0E3-4CB0-B356-77F65949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9810"/>
          </a:xfrm>
        </p:spPr>
        <p:txBody>
          <a:bodyPr>
            <a:normAutofit/>
          </a:bodyPr>
          <a:lstStyle/>
          <a:p>
            <a:r>
              <a:rPr lang="en-AU" sz="2400" b="1" u="sng" dirty="0"/>
              <a:t>Step 1 </a:t>
            </a:r>
            <a:r>
              <a:rPr lang="en-AU" sz="2400" u="sng" dirty="0"/>
              <a:t>– Connect to the Application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F20BA-08AB-49D0-AC7F-5D9FF14B4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9010"/>
            <a:ext cx="10515600" cy="50468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AU" sz="1800" dirty="0"/>
              <a:t>Use the command line to run the following command:</a:t>
            </a:r>
          </a:p>
          <a:p>
            <a:pPr marL="0" indent="0">
              <a:buNone/>
            </a:pPr>
            <a:r>
              <a:rPr lang="en-AU" sz="1800" i="1" dirty="0"/>
              <a:t>         </a:t>
            </a:r>
            <a:r>
              <a:rPr lang="en-AU" sz="1800" i="1" dirty="0" err="1"/>
              <a:t>ssh</a:t>
            </a:r>
            <a:r>
              <a:rPr lang="en-AU" sz="1800" i="1" dirty="0"/>
              <a:t> ubuntu@</a:t>
            </a:r>
            <a:r>
              <a:rPr lang="en-GB" sz="1800" i="1" dirty="0">
                <a:solidFill>
                  <a:srgbClr val="333333"/>
                </a:solidFill>
                <a:latin typeface="Helvetica Neue"/>
              </a:rPr>
              <a:t>115.146.93.96 –</a:t>
            </a:r>
            <a:r>
              <a:rPr lang="en-GB" sz="1800" i="1" dirty="0" err="1">
                <a:solidFill>
                  <a:srgbClr val="333333"/>
                </a:solidFill>
                <a:latin typeface="Helvetica Neue"/>
              </a:rPr>
              <a:t>i</a:t>
            </a:r>
            <a:r>
              <a:rPr lang="en-GB" sz="1800" i="1" dirty="0">
                <a:solidFill>
                  <a:srgbClr val="333333"/>
                </a:solidFill>
                <a:latin typeface="Helvetica Neue"/>
              </a:rPr>
              <a:t> &lt;</a:t>
            </a:r>
            <a:r>
              <a:rPr lang="en-GB" sz="1800" i="1" dirty="0" err="1">
                <a:solidFill>
                  <a:srgbClr val="333333"/>
                </a:solidFill>
                <a:latin typeface="Helvetica Neue"/>
              </a:rPr>
              <a:t>pathToPrivateKey</a:t>
            </a:r>
            <a:r>
              <a:rPr lang="en-GB" sz="1800" i="1" dirty="0">
                <a:solidFill>
                  <a:srgbClr val="333333"/>
                </a:solidFill>
                <a:latin typeface="Helvetica Neue"/>
              </a:rPr>
              <a:t>&gt;</a:t>
            </a:r>
          </a:p>
          <a:p>
            <a:pPr marL="0" indent="0">
              <a:buNone/>
            </a:pPr>
            <a:endParaRPr lang="en-US" sz="1800" i="1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i="1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AU" sz="1800" dirty="0"/>
              <a:t>Type the following to switch to the Ansible folder:</a:t>
            </a:r>
          </a:p>
          <a:p>
            <a:pPr marL="0" indent="0">
              <a:buNone/>
            </a:pPr>
            <a:r>
              <a:rPr lang="en-AU" sz="1800" i="1" dirty="0"/>
              <a:t>        cd /etc/ansible/</a:t>
            </a:r>
          </a:p>
          <a:p>
            <a:pPr marL="0" indent="0">
              <a:buNone/>
            </a:pPr>
            <a:endParaRPr lang="en-AU" sz="1800" i="1" dirty="0"/>
          </a:p>
          <a:p>
            <a:pPr marL="0" indent="0">
              <a:buNone/>
            </a:pPr>
            <a:endParaRPr lang="en-AU" sz="1800" i="1" dirty="0"/>
          </a:p>
          <a:p>
            <a:pPr marL="0" indent="0">
              <a:buNone/>
            </a:pPr>
            <a:r>
              <a:rPr lang="en-AU" sz="1800" dirty="0"/>
              <a:t>Type the following command to run the Ansible Playbook responsible for deploying the system:</a:t>
            </a:r>
          </a:p>
          <a:p>
            <a:pPr marL="0" indent="0">
              <a:buNone/>
            </a:pPr>
            <a:r>
              <a:rPr lang="en-AU" sz="1800" dirty="0"/>
              <a:t>       </a:t>
            </a:r>
            <a:r>
              <a:rPr lang="en-AU" sz="1800" i="1" dirty="0"/>
              <a:t> ansible-playbook -</a:t>
            </a:r>
            <a:r>
              <a:rPr lang="en-AU" sz="1800" i="1" dirty="0" err="1"/>
              <a:t>i</a:t>
            </a:r>
            <a:r>
              <a:rPr lang="en-AU" sz="1800" i="1" dirty="0"/>
              <a:t> ./hosts ./</a:t>
            </a:r>
            <a:r>
              <a:rPr lang="en-AU" sz="1800" i="1" dirty="0" err="1"/>
              <a:t>twitharvester.yaml</a:t>
            </a:r>
            <a:r>
              <a:rPr lang="en-AU" sz="1800" i="1" dirty="0"/>
              <a:t> --private-key=~/.</a:t>
            </a:r>
            <a:r>
              <a:rPr lang="en-AU" sz="1800" i="1" dirty="0" err="1"/>
              <a:t>ssh</a:t>
            </a:r>
            <a:r>
              <a:rPr lang="en-AU" sz="1800" i="1" dirty="0"/>
              <a:t>/</a:t>
            </a:r>
            <a:r>
              <a:rPr lang="en-AU" sz="1800" i="1" dirty="0" err="1"/>
              <a:t>cloudcc.pem</a:t>
            </a:r>
            <a:r>
              <a:rPr lang="en-AU" sz="1800" i="1" dirty="0"/>
              <a:t> -u ubuntu --extra-vars "</a:t>
            </a:r>
            <a:r>
              <a:rPr lang="en-AU" sz="1800" i="1" dirty="0" err="1"/>
              <a:t>numinstances</a:t>
            </a:r>
            <a:r>
              <a:rPr lang="en-AU" sz="1800" i="1" dirty="0"/>
              <a:t>=2“</a:t>
            </a:r>
          </a:p>
          <a:p>
            <a:pPr marL="0" indent="0">
              <a:buNone/>
            </a:pPr>
            <a:r>
              <a:rPr lang="en-AU" sz="1800" dirty="0"/>
              <a:t>Here you can specify the amount of instances you want to launch by changing the number next to the “</a:t>
            </a:r>
            <a:r>
              <a:rPr lang="en-AU" sz="1800" dirty="0" err="1"/>
              <a:t>numinstances</a:t>
            </a:r>
            <a:r>
              <a:rPr lang="en-AU" sz="1800" dirty="0"/>
              <a:t>” parameter.</a:t>
            </a:r>
          </a:p>
          <a:p>
            <a:pPr marL="0" indent="0">
              <a:buNone/>
            </a:pPr>
            <a:r>
              <a:rPr lang="en-AU" sz="1800" dirty="0"/>
              <a:t>Wait until the “Run The Harvester Scripts” task appears. The system is ready to go!</a:t>
            </a:r>
          </a:p>
          <a:p>
            <a:pPr marL="0" indent="0">
              <a:buNone/>
            </a:pPr>
            <a:endParaRPr lang="en-AU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A15D28-8357-4026-B773-75CDF5187F34}"/>
              </a:ext>
            </a:extLst>
          </p:cNvPr>
          <p:cNvSpPr txBox="1">
            <a:spLocks/>
          </p:cNvSpPr>
          <p:nvPr/>
        </p:nvSpPr>
        <p:spPr>
          <a:xfrm>
            <a:off x="838200" y="1958487"/>
            <a:ext cx="10515600" cy="889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400" b="1" u="sng" dirty="0"/>
              <a:t>Step 2 </a:t>
            </a:r>
            <a:r>
              <a:rPr lang="en-AU" sz="2400" u="sng" dirty="0"/>
              <a:t>– Switch to the Ansible folder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605584-FB44-4F05-8799-F4068C25BE7A}"/>
              </a:ext>
            </a:extLst>
          </p:cNvPr>
          <p:cNvSpPr txBox="1">
            <a:spLocks/>
          </p:cNvSpPr>
          <p:nvPr/>
        </p:nvSpPr>
        <p:spPr>
          <a:xfrm>
            <a:off x="839598" y="3383780"/>
            <a:ext cx="10515600" cy="889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400" b="1" u="sng" dirty="0"/>
              <a:t>Step 3 </a:t>
            </a:r>
            <a:r>
              <a:rPr lang="en-AU" sz="2400" u="sng" dirty="0"/>
              <a:t>– Run the Ansible Playbook</a:t>
            </a:r>
          </a:p>
        </p:txBody>
      </p:sp>
    </p:spTree>
    <p:extLst>
      <p:ext uri="{BB962C8B-B14F-4D97-AF65-F5344CB8AC3E}">
        <p14:creationId xmlns:p14="http://schemas.microsoft.com/office/powerpoint/2010/main" val="672691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151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 Theme</vt:lpstr>
      <vt:lpstr>Deploying TwitAur Analytics</vt:lpstr>
      <vt:lpstr>Step 1 – Connect to the Application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Kriti Bhardwaj</dc:creator>
  <cp:lastModifiedBy>Sergei Germogentov</cp:lastModifiedBy>
  <cp:revision>11</cp:revision>
  <dcterms:created xsi:type="dcterms:W3CDTF">2018-05-09T07:51:40Z</dcterms:created>
  <dcterms:modified xsi:type="dcterms:W3CDTF">2018-05-09T11:50:16Z</dcterms:modified>
</cp:coreProperties>
</file>