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verag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374bf99a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374bf99a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4bf99a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4bf99a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74bf99a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74bf99a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a1f85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a1f85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5a1f858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5a1f858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ritiHedau/Master_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3175" y="676550"/>
            <a:ext cx="80703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Point Cloud Data Simulation - Source Code</a:t>
            </a:r>
            <a:endParaRPr b="1"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Kevin Chan, Aaron Lee, Jonathan Rojas, Kriti Hedau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San Jose State University, Computer Engineering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4/13/2020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Project Advisor: Dr. Harry Li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Midpoint Formula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Given two points and car position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Returns slope between the middle point and car by using slope formula and average of two points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75" y="1212748"/>
            <a:ext cx="4623350" cy="21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D.D.A. Algorithm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Input marker points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Draw out 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Pending: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include multiple markers in path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World to vehicle coordinate system translation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Input vehicle position respect to world coordinate system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Input marker end destination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Input vehicle direction respect to north pole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Populate matrix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Invert matrix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Calculate new marker end destination respect to vehicle coordinate system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World to vehicle translation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05787" y="634612"/>
            <a:ext cx="3339101" cy="44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00" y="1017713"/>
            <a:ext cx="2784900" cy="40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8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Github for source code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https://github.com/KritiHedau/Master_Project/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