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4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D22-78F8-49EA-905B-CD0B703C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732692"/>
            <a:ext cx="8366002" cy="8499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Walking Dead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5C0C-3080-427D-881F-F137C570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923" y="1910861"/>
            <a:ext cx="3796690" cy="48826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sz="3200" b="1" i="1" dirty="0">
                <a:latin typeface="Comic Sans MS" panose="030F0702030302020204" pitchFamily="66" charset="0"/>
              </a:rPr>
              <a:t>Phoenix Team</a:t>
            </a:r>
          </a:p>
          <a:p>
            <a:endParaRPr lang="en-US" sz="2400" b="1" i="1" dirty="0">
              <a:latin typeface="Comic Sans MS" panose="030F0702030302020204" pitchFamily="66" charset="0"/>
            </a:endParaRPr>
          </a:p>
          <a:p>
            <a:r>
              <a:rPr lang="en-US" sz="2400" b="1" i="1" dirty="0">
                <a:latin typeface="Comic Sans MS" panose="030F0702030302020204" pitchFamily="66" charset="0"/>
              </a:rPr>
              <a:t>Kriti Jar</a:t>
            </a:r>
          </a:p>
          <a:p>
            <a:r>
              <a:rPr lang="en-US" sz="2400" b="1" i="1" dirty="0">
                <a:latin typeface="Comic Sans MS" panose="030F0702030302020204" pitchFamily="66" charset="0"/>
              </a:rPr>
              <a:t>Ruchika Hazariwal</a:t>
            </a:r>
          </a:p>
          <a:p>
            <a:r>
              <a:rPr lang="en-US" sz="2400" b="1" i="1" dirty="0">
                <a:latin typeface="Comic Sans MS" panose="030F0702030302020204" pitchFamily="66" charset="0"/>
              </a:rPr>
              <a:t>Harsh Agarwal</a:t>
            </a:r>
          </a:p>
          <a:p>
            <a:r>
              <a:rPr lang="en-US" sz="2400" b="1" i="1" dirty="0" err="1">
                <a:latin typeface="Comic Sans MS" panose="030F0702030302020204" pitchFamily="66" charset="0"/>
              </a:rPr>
              <a:t>Hemaprasanthi</a:t>
            </a:r>
            <a:r>
              <a:rPr lang="en-US" sz="2400" b="1" i="1" dirty="0">
                <a:latin typeface="Comic Sans MS" panose="030F0702030302020204" pitchFamily="66" charset="0"/>
              </a:rPr>
              <a:t> </a:t>
            </a:r>
            <a:r>
              <a:rPr lang="en-US" sz="2400" b="1" i="1" dirty="0" err="1">
                <a:latin typeface="Comic Sans MS" panose="030F0702030302020204" pitchFamily="66" charset="0"/>
              </a:rPr>
              <a:t>Mutyala</a:t>
            </a:r>
            <a:endParaRPr lang="en-US" sz="24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6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0596-2564-4F46-AE2C-FF67E371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278" y="250088"/>
            <a:ext cx="8911687" cy="696690"/>
          </a:xfrm>
        </p:spPr>
        <p:txBody>
          <a:bodyPr/>
          <a:lstStyle/>
          <a:p>
            <a:r>
              <a:rPr lang="en-US" dirty="0"/>
              <a:t>Movement Strategy pattern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6F505A-DD5F-4A04-869E-E74C41AB3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75" y="904131"/>
            <a:ext cx="8911687" cy="5703781"/>
          </a:xfrm>
        </p:spPr>
      </p:pic>
    </p:spTree>
    <p:extLst>
      <p:ext uri="{BB962C8B-B14F-4D97-AF65-F5344CB8AC3E}">
        <p14:creationId xmlns:p14="http://schemas.microsoft.com/office/powerpoint/2010/main" val="4503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FB7-4C23-4880-91C6-D8F94F50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01" y="211733"/>
            <a:ext cx="8911687" cy="553255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Pattern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1794D-C21F-4EDF-8E78-DE5AEB76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12" y="784629"/>
            <a:ext cx="8098117" cy="6009334"/>
          </a:xfrm>
        </p:spPr>
      </p:pic>
    </p:spTree>
    <p:extLst>
      <p:ext uri="{BB962C8B-B14F-4D97-AF65-F5344CB8AC3E}">
        <p14:creationId xmlns:p14="http://schemas.microsoft.com/office/powerpoint/2010/main" val="179749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455C-6F1C-4E52-9344-5E481248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37" y="253569"/>
            <a:ext cx="8911687" cy="559231"/>
          </a:xfrm>
        </p:spPr>
        <p:txBody>
          <a:bodyPr>
            <a:normAutofit fontScale="90000"/>
          </a:bodyPr>
          <a:lstStyle/>
          <a:p>
            <a:r>
              <a:rPr lang="en-US" dirty="0"/>
              <a:t>Facade pattern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41921-D195-43CA-8154-7BC3962CC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82" y="747059"/>
            <a:ext cx="9090212" cy="5880156"/>
          </a:xfrm>
        </p:spPr>
      </p:pic>
    </p:spTree>
    <p:extLst>
      <p:ext uri="{BB962C8B-B14F-4D97-AF65-F5344CB8AC3E}">
        <p14:creationId xmlns:p14="http://schemas.microsoft.com/office/powerpoint/2010/main" val="260847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A622-A9BE-429D-B9AB-06D60D90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681B-62D0-4797-93E1-BBA2EF5C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11BB-ED2C-4FCC-B9F4-294C5CB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Values :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B32D-27BF-4D43-BB84-4BF3FF37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value we focused on during our development was communication</a:t>
            </a:r>
          </a:p>
          <a:p>
            <a:endParaRPr lang="en-US" dirty="0"/>
          </a:p>
          <a:p>
            <a:r>
              <a:rPr lang="en-US" dirty="0"/>
              <a:t>We interacted regularly and had scrum meetings on scheduled time.</a:t>
            </a:r>
          </a:p>
          <a:p>
            <a:endParaRPr lang="en-US" dirty="0"/>
          </a:p>
          <a:p>
            <a:r>
              <a:rPr lang="en-US" dirty="0"/>
              <a:t>We made sure that  everyone understands the current status of project and helped each to clear blockers.</a:t>
            </a:r>
          </a:p>
          <a:p>
            <a:endParaRPr lang="en-US" dirty="0"/>
          </a:p>
          <a:p>
            <a:r>
              <a:rPr lang="en-US" dirty="0"/>
              <a:t>During our meetings we took each others feedback positively and worked on them to keep the pace of development going</a:t>
            </a:r>
          </a:p>
        </p:txBody>
      </p:sp>
    </p:spTree>
    <p:extLst>
      <p:ext uri="{BB962C8B-B14F-4D97-AF65-F5344CB8AC3E}">
        <p14:creationId xmlns:p14="http://schemas.microsoft.com/office/powerpoint/2010/main" val="418830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06F-4A4E-437A-8D40-296EC668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41C4-C7F5-43D3-8C74-223CDB3F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35" y="2199340"/>
            <a:ext cx="8922777" cy="37118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6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BB78-3D34-4427-8451-CFFBE795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272" y="2145553"/>
            <a:ext cx="8916800" cy="1337235"/>
          </a:xfrm>
        </p:spPr>
        <p:txBody>
          <a:bodyPr/>
          <a:lstStyle/>
          <a:p>
            <a:r>
              <a:rPr lang="en-US" dirty="0"/>
              <a:t>Hope you enjoy the game!!!</a:t>
            </a:r>
          </a:p>
        </p:txBody>
      </p:sp>
    </p:spTree>
    <p:extLst>
      <p:ext uri="{BB962C8B-B14F-4D97-AF65-F5344CB8AC3E}">
        <p14:creationId xmlns:p14="http://schemas.microsoft.com/office/powerpoint/2010/main" val="43577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0A3-46E9-4F19-B468-E8F824D6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E6C-715C-495D-B8BA-542DFD58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Presenting you all interactive single player </a:t>
            </a:r>
            <a:r>
              <a:rPr lang="en-US" dirty="0" err="1">
                <a:latin typeface="Georgia" panose="02040502050405020303" pitchFamily="18" charset="0"/>
              </a:rPr>
              <a:t>Greenfoot</a:t>
            </a:r>
            <a:r>
              <a:rPr lang="en-US" dirty="0">
                <a:latin typeface="Georgia" panose="02040502050405020303" pitchFamily="18" charset="0"/>
              </a:rPr>
              <a:t> game as the final project for CMPE 202.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walking Dead is a challenge game for a single played named Daryl, who needs to kill the zombies and cross the levels of game to win the game.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During the game, his score keeps increasing when he grabs food and gets immunity with a first aid kit.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If  he collides with zombie, and doesn’t have immunity, he dies, and game is over.</a:t>
            </a:r>
          </a:p>
        </p:txBody>
      </p:sp>
    </p:spTree>
    <p:extLst>
      <p:ext uri="{BB962C8B-B14F-4D97-AF65-F5344CB8AC3E}">
        <p14:creationId xmlns:p14="http://schemas.microsoft.com/office/powerpoint/2010/main" val="14046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6B07-8F8E-4338-AE55-CA067754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BBE7-BCE3-4BAF-83B0-469B5E96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was followed during the entire game development process.</a:t>
            </a:r>
          </a:p>
          <a:p>
            <a:endParaRPr lang="en-US" dirty="0"/>
          </a:p>
          <a:p>
            <a:r>
              <a:rPr lang="en-US" dirty="0"/>
              <a:t>We completed the game in 4 sprints of one week each. </a:t>
            </a:r>
          </a:p>
          <a:p>
            <a:endParaRPr lang="en-US" dirty="0"/>
          </a:p>
          <a:p>
            <a:r>
              <a:rPr lang="en-US" dirty="0"/>
              <a:t>It helped us to keep track of our designing and development iterative process and deliver the game on time with all requirements satisfied.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B329-BFFE-4C39-84C3-82212D7C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8DA8-6D68-4962-BE89-09208A24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Sprint 1: We decided game idea and designed the initial UML diagrams that included wireframe diagrams, System Sequence diagram, Activity diagram, Use case diagrams. </a:t>
            </a:r>
          </a:p>
          <a:p>
            <a:endParaRPr lang="en-US" dirty="0"/>
          </a:p>
          <a:p>
            <a:r>
              <a:rPr lang="en-US" dirty="0"/>
              <a:t>Sprint 2: Decided the class diagrams and sequence diagrams and designed initial game that included basic functionalities of all actors.</a:t>
            </a:r>
          </a:p>
          <a:p>
            <a:endParaRPr lang="en-US" dirty="0"/>
          </a:p>
          <a:p>
            <a:r>
              <a:rPr lang="en-US" dirty="0"/>
              <a:t>Sprint 3: Additional functionalities of changing level of game and making it more challenging and updated the designing as we progressed with development.</a:t>
            </a:r>
          </a:p>
          <a:p>
            <a:endParaRPr lang="en-US" dirty="0"/>
          </a:p>
          <a:p>
            <a:r>
              <a:rPr lang="en-US" dirty="0"/>
              <a:t>Sprint 4: Integrated testing and preparations for the final delivery.</a:t>
            </a:r>
          </a:p>
        </p:txBody>
      </p:sp>
    </p:spTree>
    <p:extLst>
      <p:ext uri="{BB962C8B-B14F-4D97-AF65-F5344CB8AC3E}">
        <p14:creationId xmlns:p14="http://schemas.microsoft.com/office/powerpoint/2010/main" val="18145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621-DDBF-48D9-84C2-2DA25BEF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82" y="214229"/>
            <a:ext cx="8629930" cy="732549"/>
          </a:xfrm>
        </p:spPr>
        <p:txBody>
          <a:bodyPr/>
          <a:lstStyle/>
          <a:p>
            <a:r>
              <a:rPr lang="en-US" dirty="0"/>
              <a:t>                     Activity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CD2E644-F5A0-4062-9457-1D44CB16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929" y="946150"/>
            <a:ext cx="8480611" cy="5911850"/>
          </a:xfrm>
        </p:spPr>
      </p:pic>
    </p:spTree>
    <p:extLst>
      <p:ext uri="{BB962C8B-B14F-4D97-AF65-F5344CB8AC3E}">
        <p14:creationId xmlns:p14="http://schemas.microsoft.com/office/powerpoint/2010/main" val="39263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731D-29C0-4E4E-8D35-ED66D6FE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5DFD-7E9B-4010-A183-DF167E83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6" y="1356659"/>
            <a:ext cx="9377082" cy="531308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472-68B7-4FC6-A467-40638B05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01" y="140016"/>
            <a:ext cx="8911687" cy="639963"/>
          </a:xfrm>
        </p:spPr>
        <p:txBody>
          <a:bodyPr>
            <a:normAutofit fontScale="90000"/>
          </a:bodyPr>
          <a:lstStyle/>
          <a:p>
            <a:r>
              <a:rPr lang="en-US" dirty="0"/>
              <a:t>Actors and World class diagram	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D38E85BE-EF43-4B2A-939A-7E89B323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518" y="592456"/>
            <a:ext cx="8534400" cy="6311512"/>
          </a:xfrm>
        </p:spPr>
      </p:pic>
    </p:spTree>
    <p:extLst>
      <p:ext uri="{BB962C8B-B14F-4D97-AF65-F5344CB8AC3E}">
        <p14:creationId xmlns:p14="http://schemas.microsoft.com/office/powerpoint/2010/main" val="226146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04FB-9829-47AB-B307-6EAF8BAD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525" y="116110"/>
            <a:ext cx="8911687" cy="666808"/>
          </a:xfrm>
        </p:spPr>
        <p:txBody>
          <a:bodyPr/>
          <a:lstStyle/>
          <a:p>
            <a:r>
              <a:rPr lang="en-US" dirty="0"/>
              <a:t>Level State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34AF6-6CD9-4B78-81CC-2AB8A22CE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7" y="968111"/>
            <a:ext cx="6119906" cy="5916023"/>
          </a:xfrm>
        </p:spPr>
      </p:pic>
    </p:spTree>
    <p:extLst>
      <p:ext uri="{BB962C8B-B14F-4D97-AF65-F5344CB8AC3E}">
        <p14:creationId xmlns:p14="http://schemas.microsoft.com/office/powerpoint/2010/main" val="132322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64AC-87DB-4D73-BD49-9E51CAB8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1851"/>
            <a:ext cx="8911687" cy="666808"/>
          </a:xfrm>
        </p:spPr>
        <p:txBody>
          <a:bodyPr/>
          <a:lstStyle/>
          <a:p>
            <a:r>
              <a:rPr lang="en-US" dirty="0"/>
              <a:t>Human State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154A8-C7F9-4994-B758-78029519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12" y="848659"/>
            <a:ext cx="9590207" cy="5587999"/>
          </a:xfrm>
        </p:spPr>
      </p:pic>
    </p:spTree>
    <p:extLst>
      <p:ext uri="{BB962C8B-B14F-4D97-AF65-F5344CB8AC3E}">
        <p14:creationId xmlns:p14="http://schemas.microsoft.com/office/powerpoint/2010/main" val="22507806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1041</TotalTime>
  <Words>337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Comic Sans MS</vt:lpstr>
      <vt:lpstr>Georgia</vt:lpstr>
      <vt:lpstr>Wingdings 3</vt:lpstr>
      <vt:lpstr>Wisp</vt:lpstr>
      <vt:lpstr>The Walking Dead</vt:lpstr>
      <vt:lpstr>Introduction</vt:lpstr>
      <vt:lpstr>Agile Methodology</vt:lpstr>
      <vt:lpstr>Sprint planning</vt:lpstr>
      <vt:lpstr>                     Activity Diagram</vt:lpstr>
      <vt:lpstr>Sequence Diagram</vt:lpstr>
      <vt:lpstr>Actors and World class diagram </vt:lpstr>
      <vt:lpstr>Level State Diagram</vt:lpstr>
      <vt:lpstr>Human State Diagram</vt:lpstr>
      <vt:lpstr>Movement Strategy pattern</vt:lpstr>
      <vt:lpstr>Observer Pattern Diagram</vt:lpstr>
      <vt:lpstr>Facade pattern </vt:lpstr>
      <vt:lpstr>Sword</vt:lpstr>
      <vt:lpstr>XP Values : Communication</vt:lpstr>
      <vt:lpstr>Questions??</vt:lpstr>
      <vt:lpstr>Hope you enjoy the game!!!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Walking Dead</dc:title>
  <dc:creator>ruchika hazariwal</dc:creator>
  <cp:lastModifiedBy>ruchika hazariwal</cp:lastModifiedBy>
  <cp:revision>17</cp:revision>
  <dcterms:created xsi:type="dcterms:W3CDTF">2018-11-30T06:26:32Z</dcterms:created>
  <dcterms:modified xsi:type="dcterms:W3CDTF">2018-11-30T23:48:30Z</dcterms:modified>
</cp:coreProperties>
</file>