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0" r:id="rId5"/>
    <p:sldId id="293" r:id="rId6"/>
    <p:sldId id="294" r:id="rId7"/>
    <p:sldId id="288" r:id="rId8"/>
    <p:sldId id="289" r:id="rId9"/>
    <p:sldId id="291" r:id="rId10"/>
    <p:sldId id="292" r:id="rId11"/>
    <p:sldId id="298" r:id="rId12"/>
    <p:sldId id="301" r:id="rId13"/>
    <p:sldId id="302" r:id="rId14"/>
    <p:sldId id="300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78D"/>
    <a:srgbClr val="2180CF"/>
    <a:srgbClr val="49E5E9"/>
    <a:srgbClr val="E73F1D"/>
    <a:srgbClr val="EB6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4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0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BIG MART SALES PREDICTION</a:t>
            </a:r>
            <a:endParaRPr lang="en-US" dirty="0">
              <a:solidFill>
                <a:schemeClr val="accent4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1026" name="Picture 2" descr="The science behind good char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42" y="873375"/>
            <a:ext cx="5298821" cy="298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e Interactive Charts with ui-grid and Angular Chart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83" y="873374"/>
            <a:ext cx="4493109" cy="298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91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6138" y="615462"/>
            <a:ext cx="105156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BIVARIATE ANALYSIS BETWEEN </a:t>
            </a:r>
            <a:r>
              <a:rPr lang="en-US" sz="4400" b="1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CONTINUOUS AND CATEGORICAL </a:t>
            </a:r>
            <a:endParaRPr lang="en-US" sz="44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8" y="2747962"/>
            <a:ext cx="10251831" cy="34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8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7791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DATA CLEANING</a:t>
            </a:r>
            <a:endParaRPr lang="en-US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169" y="3587262"/>
            <a:ext cx="10357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of missing </a:t>
            </a: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outliers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779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FEATURE ENGINEERING</a:t>
            </a:r>
            <a:endParaRPr lang="en-US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2497015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 is the science (and art) of extracting more information from existing data.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50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7791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MODEL BUILDING</a:t>
            </a:r>
            <a:endParaRPr lang="en-US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479431"/>
            <a:ext cx="914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regression algorithms like linear regression, ridge regression, lasso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resgression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decision tree and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applied. Out of all algorithms,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performs the best.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5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831" y="2687394"/>
            <a:ext cx="9144000" cy="987791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THANK YOU</a:t>
            </a:r>
            <a:endParaRPr lang="en-US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8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INTRODUCTION</a:t>
            </a:r>
            <a:endParaRPr lang="en-US" sz="60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899138"/>
            <a:ext cx="102576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objective of this project is to forecast </a:t>
            </a:r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data of big mart in a number of big mart stores across various location types which is based on the historical data of sales </a:t>
            </a:r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volume.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1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061" y="439614"/>
            <a:ext cx="9144000" cy="1100871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TECHNOLOGY USED</a:t>
            </a:r>
            <a:endParaRPr lang="en-US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5061" y="1934308"/>
            <a:ext cx="9501554" cy="3724096"/>
          </a:xfrm>
          <a:prstGeom prst="rect">
            <a:avLst/>
          </a:prstGeom>
          <a:solidFill>
            <a:srgbClr val="33578D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LIBRARIES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6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569" y="102975"/>
            <a:ext cx="9144000" cy="830997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MODULES</a:t>
            </a:r>
            <a:endParaRPr lang="en-US" dirty="0">
              <a:solidFill>
                <a:schemeClr val="accent4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3386" y="1613878"/>
            <a:ext cx="4544890" cy="84039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anose="04020605060303030202" pitchFamily="82" charset="0"/>
              </a:rPr>
              <a:t>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3386" y="1547452"/>
            <a:ext cx="939800" cy="939800"/>
          </a:xfrm>
          <a:prstGeom prst="ellipse">
            <a:avLst/>
          </a:prstGeom>
          <a:solidFill>
            <a:srgbClr val="218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22" name="Rectangle: Rounded Corners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55749" y="3246939"/>
            <a:ext cx="4544890" cy="74099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anose="04020605060303030202" pitchFamily="82" charset="0"/>
              </a:rPr>
              <a:t>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55749" y="3135417"/>
            <a:ext cx="939800" cy="939800"/>
          </a:xfrm>
          <a:prstGeom prst="ellipse">
            <a:avLst/>
          </a:prstGeom>
          <a:solidFill>
            <a:srgbClr val="218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4" name="Rectangle: Rounded Corners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0971" y="4756360"/>
            <a:ext cx="4544890" cy="74099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anose="04020605060303030202" pitchFamily="82" charset="0"/>
              </a:rPr>
              <a:t>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3386" y="4654792"/>
            <a:ext cx="939800" cy="939800"/>
          </a:xfrm>
          <a:prstGeom prst="ellipse">
            <a:avLst/>
          </a:prstGeom>
          <a:solidFill>
            <a:srgbClr val="218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" name="Rectangle: Rounded Corners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323871" y="2496763"/>
            <a:ext cx="4544890" cy="84039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anose="04020605060303030202" pitchFamily="82" charset="0"/>
              </a:rPr>
              <a:t>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342800" y="2447061"/>
            <a:ext cx="939800" cy="939800"/>
          </a:xfrm>
          <a:prstGeom prst="ellipse">
            <a:avLst/>
          </a:prstGeom>
          <a:solidFill>
            <a:srgbClr val="218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</a:t>
            </a:r>
            <a:endParaRPr lang="en-US" dirty="0"/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84208" y="3997635"/>
            <a:ext cx="4544890" cy="74099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Imprint MT Shadow" panose="04020605060303030202" pitchFamily="82" charset="0"/>
              </a:rPr>
              <a:t>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394453" y="3819850"/>
            <a:ext cx="939800" cy="939800"/>
          </a:xfrm>
          <a:prstGeom prst="ellipse">
            <a:avLst/>
          </a:prstGeom>
          <a:solidFill>
            <a:srgbClr val="218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       DESCRIPTIVE STATISTICS</a:t>
            </a:r>
            <a:endParaRPr lang="en-US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338" y="1934309"/>
            <a:ext cx="977704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     DATA EXPLORATION</a:t>
            </a:r>
            <a:endParaRPr lang="en-US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94" y="2119313"/>
            <a:ext cx="2580888" cy="18899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622" y="2119312"/>
            <a:ext cx="2225721" cy="18899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942" y="2119312"/>
            <a:ext cx="2407250" cy="1889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107" y="2119313"/>
            <a:ext cx="2637693" cy="18949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5123" y="4484077"/>
            <a:ext cx="2424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UNIVARIATE ANALYSIS ON CONTINUOUS VARIABLES</a:t>
            </a:r>
            <a:endParaRPr lang="en-US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6107" y="4484077"/>
            <a:ext cx="24244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BIVARIATE ANALYSIS BETWEEN CONTINUOUS</a:t>
            </a: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AND </a:t>
            </a: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CATEGORICAL VARIABLES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33733" y="4484077"/>
            <a:ext cx="2424459" cy="2246769"/>
          </a:xfrm>
          <a:prstGeom prst="rect">
            <a:avLst/>
          </a:prstGeom>
          <a:solidFill>
            <a:srgbClr val="33578D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B</a:t>
            </a: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IVARIATE ANALYSIS BETWEEN CONTINUOUS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AND CONTINUOUS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VARIABLES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9428" y="4484077"/>
            <a:ext cx="2424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UNIVARIATE ANALYSIS ON </a:t>
            </a: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CATEGORICAL VARIABLES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81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4148"/>
            <a:ext cx="11482754" cy="1831852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UNIVARIATE ANALYSIS ON CONTINUOUS VARIABLES</a:t>
            </a:r>
            <a:br>
              <a:rPr lang="en-US" sz="4400" b="1" dirty="0">
                <a:solidFill>
                  <a:schemeClr val="bg1"/>
                </a:solidFill>
                <a:latin typeface="Imprint MT Shadow" panose="04020605060303030202" pitchFamily="82" charset="0"/>
              </a:rPr>
            </a:br>
            <a:endParaRPr lang="en-US" sz="44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5" y="2133599"/>
            <a:ext cx="8792308" cy="405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2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422032"/>
            <a:ext cx="11025553" cy="2039814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UNIVARIATE ANALYSIS ON CATEGORICAL VARIABLES</a:t>
            </a:r>
            <a:r>
              <a:rPr lang="en-US" dirty="0">
                <a:latin typeface="Imprint MT Shadow" panose="04020605060303030202" pitchFamily="82" charset="0"/>
              </a:rPr>
              <a:t/>
            </a:r>
            <a:br>
              <a:rPr lang="en-US" dirty="0">
                <a:latin typeface="Imprint MT Shadow" panose="04020605060303030202" pitchFamily="82" charset="0"/>
              </a:rPr>
            </a:br>
            <a:endParaRPr lang="en-US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62" y="2299555"/>
            <a:ext cx="8845061" cy="427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5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57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6138" y="615462"/>
            <a:ext cx="105156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BIVARIATE ANALYSIS BETWEEN </a:t>
            </a:r>
            <a:r>
              <a:rPr lang="en-US" sz="4400" b="1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CONTINUOUS AND CONTINUOUS </a:t>
            </a:r>
            <a:endParaRPr lang="en-US" sz="44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61" y="2339011"/>
            <a:ext cx="8299938" cy="41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purl.org/dc/elements/1.1/"/>
    <ds:schemaRef ds:uri="71af3243-3dd4-4a8d-8c0d-dd76da1f02a5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193</Words>
  <Application>Microsoft Office PowerPoint</Application>
  <PresentationFormat>Widescreen</PresentationFormat>
  <Paragraphs>44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Century Gothic</vt:lpstr>
      <vt:lpstr>Imprint MT Shadow</vt:lpstr>
      <vt:lpstr>Segoe UI Light</vt:lpstr>
      <vt:lpstr>Times New Roman</vt:lpstr>
      <vt:lpstr>Office Theme</vt:lpstr>
      <vt:lpstr>BIG MART SALES PREDICTION</vt:lpstr>
      <vt:lpstr>INTRODUCTION</vt:lpstr>
      <vt:lpstr>TECHNOLOGY USED</vt:lpstr>
      <vt:lpstr>MODULES</vt:lpstr>
      <vt:lpstr>       DESCRIPTIVE STATISTICS</vt:lpstr>
      <vt:lpstr>     DATA EXPLORATION</vt:lpstr>
      <vt:lpstr>UNIVARIATE ANALYSIS ON CONTINUOUS VARIABLES </vt:lpstr>
      <vt:lpstr>UNIVARIATE ANALYSIS ON CATEGORICAL VARIABLES </vt:lpstr>
      <vt:lpstr>PowerPoint Presentation</vt:lpstr>
      <vt:lpstr>PowerPoint Presentation</vt:lpstr>
      <vt:lpstr>DATA CLEANING</vt:lpstr>
      <vt:lpstr>FEATURE ENGINEERING</vt:lpstr>
      <vt:lpstr>MODEL BUILDING</vt:lpstr>
      <vt:lpstr>THANK YOU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2020-05-04T08:47:08Z</dcterms:created>
  <dcterms:modified xsi:type="dcterms:W3CDTF">2020-05-04T14:40:44Z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