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6" r:id="rId9"/>
    <p:sldId id="267"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4/20/2017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4/20/2017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3" y="1008376"/>
            <a:ext cx="8791575" cy="2387600"/>
          </a:xfrm>
        </p:spPr>
        <p:txBody>
          <a:bodyPr>
            <a:normAutofit/>
          </a:bodyPr>
          <a:lstStyle/>
          <a:p>
            <a:pPr algn="just"/>
            <a:r>
              <a:rPr lang="en-US" sz="4000" b="1" i="1" dirty="0" smtClean="0">
                <a:latin typeface="Arial" panose="020B0604020202020204" pitchFamily="34" charset="0"/>
              </a:rPr>
              <a:t>Fingerprint based Exam </a:t>
            </a:r>
            <a:r>
              <a:rPr lang="en-US" sz="4000" b="1" i="1" dirty="0">
                <a:latin typeface="Arial" panose="020B0604020202020204" pitchFamily="34" charset="0"/>
              </a:rPr>
              <a:t>Hall Authentication System</a:t>
            </a:r>
          </a:p>
        </p:txBody>
      </p:sp>
      <p:sp>
        <p:nvSpPr>
          <p:cNvPr id="3" name="Subtitle 2"/>
          <p:cNvSpPr>
            <a:spLocks noGrp="1"/>
          </p:cNvSpPr>
          <p:nvPr>
            <p:ph type="subTitle" idx="1"/>
          </p:nvPr>
        </p:nvSpPr>
        <p:spPr/>
        <p:txBody>
          <a:bodyPr>
            <a:normAutofit fontScale="92500" lnSpcReduction="20000"/>
          </a:bodyPr>
          <a:lstStyle/>
          <a:p>
            <a:pPr algn="just"/>
            <a:r>
              <a:rPr lang="en-US" dirty="0">
                <a:latin typeface="Arial" panose="020B0604020202020204" pitchFamily="34" charset="0"/>
                <a:cs typeface="Arial" panose="020B0604020202020204" pitchFamily="34" charset="0"/>
              </a:rPr>
              <a:t>Project No.: 16CSEG112</a:t>
            </a:r>
          </a:p>
          <a:p>
            <a:pPr algn="just"/>
            <a:r>
              <a:rPr lang="en-US" dirty="0">
                <a:latin typeface="Arial" panose="020B0604020202020204" pitchFamily="34" charset="0"/>
                <a:cs typeface="Arial" panose="020B0604020202020204" pitchFamily="34" charset="0"/>
              </a:rPr>
              <a:t>Project </a:t>
            </a:r>
            <a:r>
              <a:rPr lang="en-US" dirty="0" smtClean="0">
                <a:latin typeface="Arial" panose="020B0604020202020204" pitchFamily="34" charset="0"/>
                <a:cs typeface="Arial" panose="020B0604020202020204" pitchFamily="34" charset="0"/>
              </a:rPr>
              <a:t>Incharge</a:t>
            </a:r>
            <a:r>
              <a:rPr lang="en-US" cap="none" dirty="0" smtClean="0">
                <a:latin typeface="Arial" panose="020B0604020202020204" pitchFamily="34" charset="0"/>
                <a:cs typeface="Arial" panose="020B0604020202020204" pitchFamily="34" charset="0"/>
              </a:rPr>
              <a:t>: Ms</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Garima </a:t>
            </a:r>
            <a:r>
              <a:rPr lang="en-US" dirty="0" smtClean="0">
                <a:latin typeface="Arial" panose="020B0604020202020204" pitchFamily="34" charset="0"/>
                <a:cs typeface="Arial" panose="020B0604020202020204" pitchFamily="34" charset="0"/>
              </a:rPr>
              <a:t>Turan</a:t>
            </a:r>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Other Teachers who gave input: </a:t>
            </a:r>
            <a:r>
              <a:rPr lang="en-US" cap="none" dirty="0" smtClean="0">
                <a:latin typeface="Arial" panose="020B0604020202020204" pitchFamily="34" charset="0"/>
                <a:cs typeface="Arial" panose="020B0604020202020204" pitchFamily="34" charset="0"/>
              </a:rPr>
              <a:t>Mr. </a:t>
            </a:r>
            <a:r>
              <a:rPr lang="en-US" dirty="0" smtClean="0">
                <a:latin typeface="Arial" panose="020B0604020202020204" pitchFamily="34" charset="0"/>
                <a:cs typeface="Arial" panose="020B0604020202020204" pitchFamily="34" charset="0"/>
              </a:rPr>
              <a:t>Paramjit </a:t>
            </a:r>
            <a:r>
              <a:rPr lang="en-US" dirty="0">
                <a:latin typeface="Arial" panose="020B0604020202020204" pitchFamily="34" charset="0"/>
                <a:cs typeface="Arial" panose="020B0604020202020204" pitchFamily="34" charset="0"/>
              </a:rPr>
              <a:t>Singh</a:t>
            </a:r>
          </a:p>
          <a:p>
            <a:pPr algn="just"/>
            <a:r>
              <a:rPr lang="en-US" dirty="0">
                <a:latin typeface="Arial" panose="020B0604020202020204" pitchFamily="34" charset="0"/>
                <a:cs typeface="Arial" panose="020B0604020202020204" pitchFamily="34" charset="0"/>
              </a:rPr>
              <a:t>Team Members: Kriti </a:t>
            </a:r>
            <a:r>
              <a:rPr lang="en-US" dirty="0" smtClean="0">
                <a:latin typeface="Arial" panose="020B0604020202020204" pitchFamily="34" charset="0"/>
                <a:cs typeface="Arial" panose="020B0604020202020204" pitchFamily="34" charset="0"/>
              </a:rPr>
              <a:t>Shahi,Lokesh,Malkeet </a:t>
            </a:r>
            <a:r>
              <a:rPr lang="en-US" dirty="0">
                <a:latin typeface="Arial" panose="020B0604020202020204" pitchFamily="34" charset="0"/>
                <a:cs typeface="Arial" panose="020B0604020202020204" pitchFamily="34" charset="0"/>
              </a:rPr>
              <a:t>Kaur,Mannat Kaur </a:t>
            </a:r>
          </a:p>
        </p:txBody>
      </p:sp>
    </p:spTree>
    <p:extLst>
      <p:ext uri="{BB962C8B-B14F-4D97-AF65-F5344CB8AC3E}">
        <p14:creationId xmlns:p14="http://schemas.microsoft.com/office/powerpoint/2010/main" val="2078774771"/>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200" b="1" dirty="0" smtClean="0">
                <a:latin typeface="Arial" panose="020B0604020202020204" pitchFamily="34" charset="0"/>
                <a:cs typeface="Arial" panose="020B0604020202020204" pitchFamily="34" charset="0"/>
              </a:rPr>
              <a:t>Summary</a:t>
            </a:r>
            <a:endParaRPr lang="en-US" sz="32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141412" y="1751527"/>
            <a:ext cx="9905999" cy="4039674"/>
          </a:xfrm>
        </p:spPr>
        <p:txBody>
          <a:bodyPr>
            <a:noAutofit/>
          </a:bodyPr>
          <a:lstStyle/>
          <a:p>
            <a:pPr algn="just"/>
            <a:r>
              <a:rPr lang="en-US" sz="2200" dirty="0">
                <a:latin typeface="Arial" panose="020B0604020202020204" pitchFamily="34" charset="0"/>
                <a:cs typeface="Arial" panose="020B0604020202020204" pitchFamily="34" charset="0"/>
              </a:rPr>
              <a:t>Fingerprint is the cheapest, fastest, most convenient and most reliable way to identify someone. Fingerprint authentication has many advantages over traditional systems such as passwords. The greatest strength of Fingerprint recognition is its greatest liability. Today, fingerprint recognition technology is used for security purposes, to restrict access or to protect computers. As fingerprint recognition technology develops, it is expected that more affordable and more portable fingerprint recognition devices will become available, and finger-print recognition will be considered a safe and convenient personal identification system. Eventually, fingerprint recognition will be used to secure the safety and reliability of a variety of businesses in the industrial sector including the personal devices and financial industry.</a:t>
            </a:r>
          </a:p>
          <a:p>
            <a:pPr marL="0" indent="0" algn="just">
              <a:buNone/>
            </a:pP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624083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7"/>
            <a:ext cx="9905998" cy="5035307"/>
          </a:xfrm>
        </p:spPr>
        <p:txBody>
          <a:bodyPr/>
          <a:lstStyle/>
          <a:p>
            <a:r>
              <a:rPr lang="en-US" b="1" dirty="0" smtClean="0">
                <a:latin typeface="Arial" panose="020B0604020202020204" pitchFamily="34" charset="0"/>
                <a:cs typeface="Arial" panose="020B0604020202020204" pitchFamily="34" charset="0"/>
              </a:rPr>
              <a:t>                        </a:t>
            </a:r>
            <a:r>
              <a:rPr lang="en-US" sz="4800" b="1" dirty="0" smtClean="0">
                <a:latin typeface="Arial" panose="020B0604020202020204" pitchFamily="34" charset="0"/>
                <a:cs typeface="Arial" panose="020B0604020202020204" pitchFamily="34" charset="0"/>
              </a:rPr>
              <a:t>Thank you</a:t>
            </a:r>
            <a:endParaRPr lang="en-US" sz="4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596860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705" y="622480"/>
            <a:ext cx="5125306" cy="1335109"/>
          </a:xfrm>
        </p:spPr>
        <p:txBody>
          <a:bodyPr/>
          <a:lstStyle/>
          <a:p>
            <a:pPr algn="just"/>
            <a:r>
              <a:rPr lang="en-US" b="1" dirty="0">
                <a:latin typeface="Arial" panose="020B0604020202020204" pitchFamily="34" charset="0"/>
                <a:cs typeface="Arial" panose="020B0604020202020204" pitchFamily="34" charset="0"/>
              </a:rPr>
              <a:t>Project Statement</a:t>
            </a:r>
          </a:p>
        </p:txBody>
      </p:sp>
      <p:sp>
        <p:nvSpPr>
          <p:cNvPr id="4" name="Text Placeholder 3"/>
          <p:cNvSpPr>
            <a:spLocks noGrp="1"/>
          </p:cNvSpPr>
          <p:nvPr>
            <p:ph type="body" sz="half" idx="2"/>
          </p:nvPr>
        </p:nvSpPr>
        <p:spPr>
          <a:xfrm>
            <a:off x="1146705" y="2249486"/>
            <a:ext cx="5228337" cy="3541714"/>
          </a:xfrm>
        </p:spPr>
        <p:txBody>
          <a:bodyPr>
            <a:noAutofit/>
          </a:bodyPr>
          <a:lstStyle/>
          <a:p>
            <a:pPr algn="just"/>
            <a:r>
              <a:rPr lang="en-US" sz="2200" dirty="0">
                <a:latin typeface="Arial" panose="020B0604020202020204" pitchFamily="34" charset="0"/>
                <a:cs typeface="Arial" panose="020B0604020202020204" pitchFamily="34" charset="0"/>
              </a:rPr>
              <a:t>This system is designed to pass only users verified by their fingerprint scan and block non verified users. Our system consists of fingerprint scanner connected to microcontroller circuit. The system allows to register the users via finger through the fingerprint scanner. During login, the storage unit compares fingerprint with the pre stored data and displays the information.</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6962414" y="1481069"/>
            <a:ext cx="4409631" cy="4108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068274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11037"/>
          </a:xfrm>
        </p:spPr>
        <p:txBody>
          <a:bodyPr>
            <a:normAutofit/>
          </a:bodyPr>
          <a:lstStyle/>
          <a:p>
            <a:pPr algn="just"/>
            <a:r>
              <a:rPr lang="en-US" sz="3200" b="1" dirty="0">
                <a:latin typeface="Arial" panose="020B0604020202020204" pitchFamily="34" charset="0"/>
                <a:cs typeface="Arial" panose="020B0604020202020204" pitchFamily="34" charset="0"/>
              </a:rPr>
              <a:t>INTRODUCTION</a:t>
            </a:r>
          </a:p>
        </p:txBody>
      </p:sp>
      <p:sp>
        <p:nvSpPr>
          <p:cNvPr id="3" name="Content Placeholder 2"/>
          <p:cNvSpPr>
            <a:spLocks noGrp="1"/>
          </p:cNvSpPr>
          <p:nvPr>
            <p:ph idx="1"/>
          </p:nvPr>
        </p:nvSpPr>
        <p:spPr>
          <a:xfrm>
            <a:off x="1141412" y="1429556"/>
            <a:ext cx="9905999" cy="4361646"/>
          </a:xfrm>
        </p:spPr>
        <p:txBody>
          <a:bodyPr>
            <a:normAutofit/>
          </a:bodyPr>
          <a:lstStyle/>
          <a:p>
            <a:pPr algn="just"/>
            <a:r>
              <a:rPr lang="en-US" dirty="0" smtClean="0">
                <a:latin typeface="Arial" panose="020B0604020202020204" pitchFamily="34" charset="0"/>
                <a:cs typeface="Arial" panose="020B0604020202020204" pitchFamily="34" charset="0"/>
              </a:rPr>
              <a:t>Nowadays </a:t>
            </a:r>
            <a:r>
              <a:rPr lang="en-US" dirty="0">
                <a:latin typeface="Arial" panose="020B0604020202020204" pitchFamily="34" charset="0"/>
                <a:cs typeface="Arial" panose="020B0604020202020204" pitchFamily="34" charset="0"/>
              </a:rPr>
              <a:t>accurate personal identification is becoming more and more important. Currently fingerprint recognition is the most widely used technique for personal identification</a:t>
            </a:r>
            <a:r>
              <a:rPr lang="en-US" dirty="0" smtClean="0">
                <a:latin typeface="Arial" panose="020B0604020202020204" pitchFamily="34" charset="0"/>
                <a:cs typeface="Arial" panose="020B0604020202020204" pitchFamily="34" charset="0"/>
              </a:rPr>
              <a:t>.</a:t>
            </a:r>
            <a:r>
              <a:rPr lang="en-US" dirty="0">
                <a:latin typeface="Arial" panose="020B0604020202020204" pitchFamily="34" charset="0"/>
              </a:rPr>
              <a:t> </a:t>
            </a:r>
            <a:r>
              <a:rPr lang="en-US" dirty="0">
                <a:latin typeface="Arial" panose="020B0604020202020204" pitchFamily="34" charset="0"/>
                <a:cs typeface="Arial" panose="020B0604020202020204" pitchFamily="34" charset="0"/>
              </a:rPr>
              <a:t>These </a:t>
            </a:r>
            <a:r>
              <a:rPr lang="en-US" dirty="0" smtClean="0">
                <a:latin typeface="Arial" panose="020B0604020202020204" pitchFamily="34" charset="0"/>
                <a:cs typeface="Arial" panose="020B0604020202020204" pitchFamily="34" charset="0"/>
              </a:rPr>
              <a:t>finger print sensors </a:t>
            </a:r>
            <a:r>
              <a:rPr lang="en-US" dirty="0">
                <a:latin typeface="Arial" panose="020B0604020202020204" pitchFamily="34" charset="0"/>
                <a:cs typeface="Arial" panose="020B0604020202020204" pitchFamily="34" charset="0"/>
              </a:rPr>
              <a:t>exploit different techniques to acquire the image (pressure, electrical field, temperature…) and require a static (matrix sensor) or mobile finger position (sweeping mode sensor). </a:t>
            </a:r>
            <a:endParaRPr lang="en-US" dirty="0" smtClean="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Fingerprint recognition or fingerprint authentication refers to the automated method of verifying a match between two human fingerprints</a:t>
            </a:r>
          </a:p>
          <a:p>
            <a:pPr algn="just"/>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7170100"/>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081493"/>
          </a:xfrm>
        </p:spPr>
        <p:txBody>
          <a:bodyPr>
            <a:normAutofit/>
          </a:bodyPr>
          <a:lstStyle/>
          <a:p>
            <a:pPr algn="just"/>
            <a:r>
              <a:rPr lang="en-US" sz="3200" b="1" dirty="0" smtClean="0">
                <a:latin typeface="Arial" panose="020B0604020202020204" pitchFamily="34" charset="0"/>
                <a:cs typeface="Arial" panose="020B0604020202020204" pitchFamily="34" charset="0"/>
              </a:rPr>
              <a:t>LITERATURE SURVEY</a:t>
            </a:r>
            <a:endParaRPr lang="en-US" sz="3200" b="1" dirty="0"/>
          </a:p>
        </p:txBody>
      </p:sp>
      <p:sp>
        <p:nvSpPr>
          <p:cNvPr id="3" name="Content Placeholder 2"/>
          <p:cNvSpPr>
            <a:spLocks noGrp="1"/>
          </p:cNvSpPr>
          <p:nvPr>
            <p:ph idx="1"/>
          </p:nvPr>
        </p:nvSpPr>
        <p:spPr>
          <a:xfrm>
            <a:off x="1141412" y="1493949"/>
            <a:ext cx="9905999" cy="4297252"/>
          </a:xfrm>
        </p:spPr>
        <p:txBody>
          <a:bodyPr>
            <a:normAutofit fontScale="92500"/>
          </a:bodyPr>
          <a:lstStyle/>
          <a:p>
            <a:pPr algn="just"/>
            <a:r>
              <a:rPr lang="en-US" dirty="0">
                <a:latin typeface="Arial" panose="020B0604020202020204" pitchFamily="34" charset="0"/>
                <a:cs typeface="Arial" panose="020B0604020202020204" pitchFamily="34" charset="0"/>
              </a:rPr>
              <a:t>Biometrics is the use of measurable, biological characteristics such as finger prints or iris patterns to identify a person to an electronic system. Once these measurements have been taken, they may then be used to authenticate an individual or user. This is done by comparing the sampled biometric against a template taken earlier. This process will be discussed in further detail below. Although biometrics is viewed as an emerging technology, in reality, their use has been documented throughout the history of mankind. In Egypt, thousands of years ago, it was common for individuals to use physical traits or characteristics such as scars, eye and hair color, height, etc., to identify individuals for business </a:t>
            </a:r>
            <a:r>
              <a:rPr lang="en-US" dirty="0" smtClean="0">
                <a:latin typeface="Arial" panose="020B0604020202020204" pitchFamily="34" charset="0"/>
                <a:cs typeface="Arial" panose="020B0604020202020204" pitchFamily="34" charset="0"/>
              </a:rPr>
              <a:t>transactions.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53996902"/>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7"/>
            <a:ext cx="9905998" cy="4816367"/>
          </a:xfrm>
        </p:spPr>
        <p:txBody>
          <a:bodyPr/>
          <a:lstStyle/>
          <a:p>
            <a:pPr algn="just"/>
            <a:r>
              <a:rPr lang="en-US" dirty="0" smtClean="0">
                <a:latin typeface="Arial" panose="020B0604020202020204" pitchFamily="34" charset="0"/>
                <a:cs typeface="Arial" panose="020B0604020202020204" pitchFamily="34" charset="0"/>
              </a:rPr>
              <a:t>           </a:t>
            </a:r>
            <a:r>
              <a:rPr lang="en-US" sz="4800" b="1" dirty="0" smtClean="0">
                <a:latin typeface="Arial" panose="020B0604020202020204" pitchFamily="34" charset="0"/>
                <a:cs typeface="Arial" panose="020B0604020202020204" pitchFamily="34" charset="0"/>
              </a:rPr>
              <a:t>PROgress OF project</a:t>
            </a:r>
            <a:endParaRPr lang="en-US" sz="4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5518843"/>
      </p:ext>
    </p:extLst>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490" y="618518"/>
            <a:ext cx="11552349" cy="1171646"/>
          </a:xfrm>
        </p:spPr>
        <p:txBody>
          <a:bodyPr>
            <a:normAutofit/>
          </a:bodyPr>
          <a:lstStyle/>
          <a:p>
            <a:pPr algn="just"/>
            <a:r>
              <a:rPr lang="en-US" sz="3200" b="1" dirty="0" smtClean="0">
                <a:latin typeface="Arial" panose="020B0604020202020204" pitchFamily="34" charset="0"/>
                <a:cs typeface="Arial" panose="020B0604020202020204" pitchFamily="34" charset="0"/>
              </a:rPr>
              <a:t>MATERIALS BOUGHT FROM THE ELECTRONIC SHOP</a:t>
            </a:r>
            <a:endParaRPr lang="en-US" sz="32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141412" y="1790164"/>
            <a:ext cx="9905999" cy="4353059"/>
          </a:xfrm>
        </p:spPr>
        <p:txBody>
          <a:bodyPr>
            <a:noAutofit/>
          </a:bodyPr>
          <a:lstStyle/>
          <a:p>
            <a:pPr algn="just"/>
            <a:r>
              <a:rPr lang="en-US" sz="2200" dirty="0" smtClean="0">
                <a:latin typeface="Arial" panose="020B0604020202020204" pitchFamily="34" charset="0"/>
                <a:cs typeface="Arial" panose="020B0604020202020204" pitchFamily="34" charset="0"/>
              </a:rPr>
              <a:t>ARDUINO UNO R3</a:t>
            </a:r>
          </a:p>
          <a:p>
            <a:pPr algn="just"/>
            <a:r>
              <a:rPr lang="en-US" sz="2200" dirty="0" smtClean="0">
                <a:latin typeface="Arial" panose="020B0604020202020204" pitchFamily="34" charset="0"/>
                <a:cs typeface="Arial" panose="020B0604020202020204" pitchFamily="34" charset="0"/>
              </a:rPr>
              <a:t>LCD DISPLAY</a:t>
            </a:r>
          </a:p>
          <a:p>
            <a:pPr algn="just"/>
            <a:r>
              <a:rPr lang="en-US" sz="2200" dirty="0" smtClean="0">
                <a:latin typeface="Arial" panose="020B0604020202020204" pitchFamily="34" charset="0"/>
                <a:cs typeface="Arial" panose="020B0604020202020204" pitchFamily="34" charset="0"/>
              </a:rPr>
              <a:t>BREADBOARD</a:t>
            </a:r>
          </a:p>
          <a:p>
            <a:pPr algn="just"/>
            <a:r>
              <a:rPr lang="en-US" sz="2200" dirty="0" smtClean="0">
                <a:latin typeface="Arial" panose="020B0604020202020204" pitchFamily="34" charset="0"/>
                <a:cs typeface="Arial" panose="020B0604020202020204" pitchFamily="34" charset="0"/>
              </a:rPr>
              <a:t>FINGERPRINT SENSOR</a:t>
            </a:r>
          </a:p>
          <a:p>
            <a:pPr algn="just"/>
            <a:r>
              <a:rPr lang="en-US" sz="2200" dirty="0" smtClean="0">
                <a:latin typeface="Arial" panose="020B0604020202020204" pitchFamily="34" charset="0"/>
                <a:cs typeface="Arial" panose="020B0604020202020204" pitchFamily="34" charset="0"/>
              </a:rPr>
              <a:t>JUMPER WIRES</a:t>
            </a:r>
          </a:p>
          <a:p>
            <a:pPr algn="just"/>
            <a:r>
              <a:rPr lang="en-US" sz="2200" dirty="0" smtClean="0">
                <a:latin typeface="Arial" panose="020B0604020202020204" pitchFamily="34" charset="0"/>
                <a:cs typeface="Arial" panose="020B0604020202020204" pitchFamily="34" charset="0"/>
              </a:rPr>
              <a:t>10 K</a:t>
            </a:r>
            <a:r>
              <a:rPr lang="el-GR" sz="2200" dirty="0" smtClean="0">
                <a:latin typeface="Arial" panose="020B0604020202020204" pitchFamily="34" charset="0"/>
                <a:cs typeface="Arial" panose="020B0604020202020204" pitchFamily="34" charset="0"/>
              </a:rPr>
              <a:t>Ω</a:t>
            </a:r>
            <a:r>
              <a:rPr lang="en-US" sz="2200" dirty="0" smtClean="0">
                <a:latin typeface="Arial" panose="020B0604020202020204" pitchFamily="34" charset="0"/>
                <a:cs typeface="Arial" panose="020B0604020202020204" pitchFamily="34" charset="0"/>
              </a:rPr>
              <a:t> POTENTIOMETER</a:t>
            </a:r>
          </a:p>
          <a:p>
            <a:pPr algn="just"/>
            <a:r>
              <a:rPr lang="en-US" sz="2200" dirty="0" smtClean="0">
                <a:latin typeface="Arial" panose="020B0604020202020204" pitchFamily="34" charset="0"/>
                <a:cs typeface="Arial" panose="020B0604020202020204" pitchFamily="34" charset="0"/>
              </a:rPr>
              <a:t>220 </a:t>
            </a:r>
            <a:r>
              <a:rPr lang="el-GR" sz="2200" dirty="0">
                <a:latin typeface="Arial" panose="020B0604020202020204" pitchFamily="34" charset="0"/>
                <a:cs typeface="Arial" panose="020B0604020202020204" pitchFamily="34" charset="0"/>
              </a:rPr>
              <a:t>Ω</a:t>
            </a:r>
            <a:r>
              <a:rPr lang="en-US" sz="2200" dirty="0" smtClean="0">
                <a:latin typeface="Arial" panose="020B0604020202020204" pitchFamily="34" charset="0"/>
                <a:cs typeface="Arial" panose="020B0604020202020204" pitchFamily="34" charset="0"/>
              </a:rPr>
              <a:t>  RESISTORS</a:t>
            </a:r>
          </a:p>
          <a:p>
            <a:pPr algn="just"/>
            <a:r>
              <a:rPr lang="en-US" sz="2200" dirty="0" smtClean="0">
                <a:latin typeface="Arial" panose="020B0604020202020204" pitchFamily="34" charset="0"/>
                <a:cs typeface="Arial" panose="020B0604020202020204" pitchFamily="34" charset="0"/>
              </a:rPr>
              <a:t>PUSH BUTTONS</a:t>
            </a: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8980186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2732" y="618518"/>
            <a:ext cx="11178862" cy="1261796"/>
          </a:xfrm>
        </p:spPr>
        <p:txBody>
          <a:bodyPr/>
          <a:lstStyle/>
          <a:p>
            <a:pPr algn="just"/>
            <a:r>
              <a:rPr lang="en-US" sz="3200" b="1" dirty="0" smtClean="0">
                <a:latin typeface="Arial" panose="020B0604020202020204" pitchFamily="34" charset="0"/>
                <a:cs typeface="Arial" panose="020B0604020202020204" pitchFamily="34" charset="0"/>
              </a:rPr>
              <a:t>Setting up the lcd display on Arduino board</a:t>
            </a:r>
            <a:endParaRPr lang="en-US" sz="32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141412" y="1880314"/>
            <a:ext cx="10011692" cy="4726547"/>
          </a:xfrm>
        </p:spPr>
        <p:txBody>
          <a:bodyPr/>
          <a:lstStyle/>
          <a:p>
            <a:pPr algn="just"/>
            <a:r>
              <a:rPr lang="en-US" dirty="0" smtClean="0">
                <a:latin typeface="Arial" panose="020B0604020202020204" pitchFamily="34" charset="0"/>
                <a:cs typeface="Arial" panose="020B0604020202020204" pitchFamily="34" charset="0"/>
              </a:rPr>
              <a:t>The 16×2 LCD on the Arduino board has been set up by us.</a:t>
            </a:r>
          </a:p>
          <a:p>
            <a:pPr marL="0" indent="0">
              <a:buNone/>
            </a:pPr>
            <a:endParaRPr lang="en-US" dirty="0" smtClean="0">
              <a:latin typeface="Arial" panose="020B0604020202020204" pitchFamily="34" charset="0"/>
              <a:cs typeface="Arial" panose="020B0604020202020204" pitchFamily="34" charset="0"/>
            </a:endParaRPr>
          </a:p>
          <a:p>
            <a:pPr marL="0" indent="0">
              <a:buNone/>
            </a:pPr>
            <a:endParaRPr lang="en-US" dirty="0" smtClean="0">
              <a:latin typeface="Arial" panose="020B0604020202020204" pitchFamily="34" charset="0"/>
              <a:cs typeface="Arial" panose="020B0604020202020204" pitchFamily="34" charset="0"/>
            </a:endParaRPr>
          </a:p>
          <a:p>
            <a:pPr marL="0" indent="0">
              <a:buNone/>
            </a:pPr>
            <a:r>
              <a:rPr lang="en-US" dirty="0" smtClean="0"/>
              <a:t>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4258" y="2846231"/>
            <a:ext cx="7353837" cy="3606083"/>
          </a:xfrm>
          <a:prstGeom prst="rect">
            <a:avLst/>
          </a:prstGeom>
        </p:spPr>
      </p:pic>
    </p:spTree>
    <p:extLst>
      <p:ext uri="{BB962C8B-B14F-4D97-AF65-F5344CB8AC3E}">
        <p14:creationId xmlns:p14="http://schemas.microsoft.com/office/powerpoint/2010/main" val="2247353392"/>
      </p:ext>
    </p:extLst>
  </p:cSld>
  <p:clrMapOvr>
    <a:masterClrMapping/>
  </p:clrMapOvr>
  <p:transition spd="slow">
    <p:wheel spokes="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Arial" panose="020B0604020202020204" pitchFamily="34" charset="0"/>
              </a:rPr>
              <a:t>Connecting the fingerprint sensor </a:t>
            </a:r>
            <a:endParaRPr lang="en-US" sz="3200" b="1" dirty="0">
              <a:latin typeface="Arial" panose="020B0604020202020204" pitchFamily="34" charset="0"/>
            </a:endParaRPr>
          </a:p>
        </p:txBody>
      </p:sp>
      <p:pic>
        <p:nvPicPr>
          <p:cNvPr id="1026" name="Picture 2" descr="Image result for connection of arduino uno with fingerprint sensor and lcd displ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2586" y="2266682"/>
            <a:ext cx="8615965" cy="4134118"/>
          </a:xfrm>
          <a:prstGeom prst="rect">
            <a:avLst/>
          </a:prstGeom>
          <a:noFill/>
          <a:ln>
            <a:noFill/>
          </a:ln>
          <a:effectLst>
            <a:outerShdw dist="107763" dir="189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35915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772732"/>
            <a:ext cx="1833607" cy="669702"/>
          </a:xfrm>
        </p:spPr>
        <p:txBody>
          <a:bodyPr/>
          <a:lstStyle/>
          <a:p>
            <a:r>
              <a:rPr lang="en-US" b="1" dirty="0" smtClean="0">
                <a:latin typeface="Arial" panose="020B0604020202020204" pitchFamily="34" charset="0"/>
              </a:rPr>
              <a:t>CODING</a:t>
            </a:r>
            <a:endParaRPr lang="en-US" b="1" dirty="0">
              <a:latin typeface="Arial" panose="020B0604020202020204" pitchFamily="34" charset="0"/>
            </a:endParaRPr>
          </a:p>
        </p:txBody>
      </p:sp>
      <p:sp>
        <p:nvSpPr>
          <p:cNvPr id="4" name="Text Placeholder 3"/>
          <p:cNvSpPr>
            <a:spLocks noGrp="1"/>
          </p:cNvSpPr>
          <p:nvPr>
            <p:ph type="body" sz="half" idx="2"/>
          </p:nvPr>
        </p:nvSpPr>
        <p:spPr>
          <a:xfrm>
            <a:off x="845196" y="1442434"/>
            <a:ext cx="3533621" cy="4065431"/>
          </a:xfrm>
        </p:spPr>
        <p:txBody>
          <a:bodyPr>
            <a:noAutofit/>
          </a:bodyPr>
          <a:lstStyle/>
          <a:p>
            <a:pPr marL="342900" indent="-342900" algn="just">
              <a:buFont typeface="Arial" panose="020B0604020202020204" pitchFamily="34" charset="0"/>
              <a:buChar char="•"/>
            </a:pPr>
            <a:r>
              <a:rPr lang="en-US" sz="2400" dirty="0" smtClean="0">
                <a:latin typeface="Arial" panose="020B0604020202020204" pitchFamily="34" charset="0"/>
              </a:rPr>
              <a:t>The coding is done in Arduino IDE.</a:t>
            </a:r>
          </a:p>
          <a:p>
            <a:pPr marL="342900" indent="-342900" algn="just">
              <a:buFont typeface="Arial" panose="020B0604020202020204" pitchFamily="34" charset="0"/>
              <a:buChar char="•"/>
            </a:pPr>
            <a:r>
              <a:rPr lang="en-US" sz="2400" dirty="0" smtClean="0">
                <a:latin typeface="Arial" panose="020B0604020202020204" pitchFamily="34" charset="0"/>
              </a:rPr>
              <a:t>The codes of fingerprintsensor has been taken from </a:t>
            </a:r>
            <a:r>
              <a:rPr lang="en-US" sz="2400" dirty="0">
                <a:latin typeface="Arial" panose="020B0604020202020204" pitchFamily="34" charset="0"/>
              </a:rPr>
              <a:t>G</a:t>
            </a:r>
            <a:r>
              <a:rPr lang="en-US" sz="2400" dirty="0" smtClean="0">
                <a:latin typeface="Arial" panose="020B0604020202020204" pitchFamily="34" charset="0"/>
              </a:rPr>
              <a:t>ithub</a:t>
            </a:r>
            <a:r>
              <a:rPr lang="en-US" sz="2400" dirty="0">
                <a:latin typeface="Arial" panose="020B0604020202020204" pitchFamily="34" charset="0"/>
              </a:rPr>
              <a:t>.</a:t>
            </a:r>
            <a:endParaRPr lang="en-US" sz="2400" dirty="0" smtClean="0">
              <a:latin typeface="Arial" panose="020B0604020202020204" pitchFamily="34" charset="0"/>
            </a:endParaRPr>
          </a:p>
          <a:p>
            <a:pPr marL="342900" indent="-342900" algn="just">
              <a:buFont typeface="Arial" panose="020B0604020202020204" pitchFamily="34" charset="0"/>
              <a:buChar char="•"/>
            </a:pPr>
            <a:r>
              <a:rPr lang="en-US" sz="2400" dirty="0" smtClean="0">
                <a:latin typeface="Arial" panose="020B0604020202020204" pitchFamily="34" charset="0"/>
              </a:rPr>
              <a:t>The commands of LCD display has been given by us. </a:t>
            </a:r>
            <a:endParaRPr lang="en-US" sz="2400" dirty="0">
              <a:latin typeface="Arial" panose="020B0604020202020204" pitchFamily="34" charset="0"/>
            </a:endParaRPr>
          </a:p>
        </p:txBody>
      </p:sp>
      <p:pic>
        <p:nvPicPr>
          <p:cNvPr id="7" name="Picture Placeholder 6"/>
          <p:cNvPicPr>
            <a:picLocks noGrp="1" noChangeAspect="1"/>
          </p:cNvPicPr>
          <p:nvPr>
            <p:ph type="pic" idx="1"/>
          </p:nvPr>
        </p:nvPicPr>
        <p:blipFill>
          <a:blip r:embed="rId2">
            <a:extLst>
              <a:ext uri="{28A0092B-C50C-407E-A947-70E740481C1C}">
                <a14:useLocalDpi xmlns:a14="http://schemas.microsoft.com/office/drawing/2010/main" val="0"/>
              </a:ext>
            </a:extLst>
          </a:blip>
          <a:srcRect t="3915" b="3915"/>
          <a:stretch>
            <a:fillRect/>
          </a:stretch>
        </p:blipFill>
        <p:spPr>
          <a:xfrm>
            <a:off x="4675188" y="609600"/>
            <a:ext cx="6372225" cy="5881688"/>
          </a:xfrm>
        </p:spPr>
      </p:pic>
    </p:spTree>
    <p:extLst>
      <p:ext uri="{BB962C8B-B14F-4D97-AF65-F5344CB8AC3E}">
        <p14:creationId xmlns:p14="http://schemas.microsoft.com/office/powerpoint/2010/main" val="368309708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759</TotalTime>
  <Words>384</Words>
  <Application>Microsoft Office PowerPoint</Application>
  <PresentationFormat>Widescreen</PresentationFormat>
  <Paragraphs>35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Tw Cen MT</vt:lpstr>
      <vt:lpstr>Circuit</vt:lpstr>
      <vt:lpstr>Fingerprint based Exam Hall Authentication System</vt:lpstr>
      <vt:lpstr>Project Statement</vt:lpstr>
      <vt:lpstr>INTRODUCTION</vt:lpstr>
      <vt:lpstr>LITERATURE SURVEY</vt:lpstr>
      <vt:lpstr>           PROgress OF project</vt:lpstr>
      <vt:lpstr>MATERIALS BOUGHT FROM THE ELECTRONIC SHOP</vt:lpstr>
      <vt:lpstr>Setting up the lcd display on Arduino board</vt:lpstr>
      <vt:lpstr>Connecting the fingerprint sensor </vt:lpstr>
      <vt:lpstr>CODING</vt:lpstr>
      <vt:lpstr>Summary</vt:lpstr>
      <vt:lpstr>                        Thank you</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Fingerprint Exam Hall Authentication System</dc:title>
  <dc:creator>KRITI SHAHI</dc:creator>
  <cp:lastModifiedBy>KRITI SHAHI</cp:lastModifiedBy>
  <cp:revision>37</cp:revision>
  <dcterms:created xsi:type="dcterms:W3CDTF">2017-03-05T07:09:05Z</dcterms:created>
  <dcterms:modified xsi:type="dcterms:W3CDTF">2017-04-20T20:05:41Z</dcterms:modified>
</cp:coreProperties>
</file>