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81" r:id="rId5"/>
    <p:sldId id="283" r:id="rId6"/>
    <p:sldId id="284" r:id="rId7"/>
    <p:sldId id="282" r:id="rId8"/>
    <p:sldId id="285" r:id="rId9"/>
    <p:sldId id="286" r:id="rId10"/>
    <p:sldId id="287"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09" autoAdjust="0"/>
  </p:normalViewPr>
  <p:slideViewPr>
    <p:cSldViewPr snapToGrid="0" snapToObjects="1">
      <p:cViewPr varScale="1">
        <p:scale>
          <a:sx n="81" d="100"/>
          <a:sy n="81" d="100"/>
        </p:scale>
        <p:origin x="754"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ti sharma" userId="5f40dad1f4eaaf63" providerId="LiveId" clId="{CD802593-A0BB-45B1-8379-30548F097825}"/>
    <pc:docChg chg="custSel modSld">
      <pc:chgData name="kriti sharma" userId="5f40dad1f4eaaf63" providerId="LiveId" clId="{CD802593-A0BB-45B1-8379-30548F097825}" dt="2022-11-06T04:00:47.691" v="30"/>
      <pc:docMkLst>
        <pc:docMk/>
      </pc:docMkLst>
      <pc:sldChg chg="setBg">
        <pc:chgData name="kriti sharma" userId="5f40dad1f4eaaf63" providerId="LiveId" clId="{CD802593-A0BB-45B1-8379-30548F097825}" dt="2022-11-06T04:00:47.691" v="30"/>
        <pc:sldMkLst>
          <pc:docMk/>
          <pc:sldMk cId="3855531800" sldId="279"/>
        </pc:sldMkLst>
      </pc:sldChg>
      <pc:sldChg chg="setBg">
        <pc:chgData name="kriti sharma" userId="5f40dad1f4eaaf63" providerId="LiveId" clId="{CD802593-A0BB-45B1-8379-30548F097825}" dt="2022-11-06T04:00:41.516" v="27"/>
        <pc:sldMkLst>
          <pc:docMk/>
          <pc:sldMk cId="979622006" sldId="280"/>
        </pc:sldMkLst>
      </pc:sldChg>
      <pc:sldChg chg="setBg">
        <pc:chgData name="kriti sharma" userId="5f40dad1f4eaaf63" providerId="LiveId" clId="{CD802593-A0BB-45B1-8379-30548F097825}" dt="2022-11-06T04:00:12.306" v="19"/>
        <pc:sldMkLst>
          <pc:docMk/>
          <pc:sldMk cId="685681062" sldId="282"/>
        </pc:sldMkLst>
      </pc:sldChg>
      <pc:sldChg chg="setBg">
        <pc:chgData name="kriti sharma" userId="5f40dad1f4eaaf63" providerId="LiveId" clId="{CD802593-A0BB-45B1-8379-30548F097825}" dt="2022-11-06T04:00:21.926" v="24"/>
        <pc:sldMkLst>
          <pc:docMk/>
          <pc:sldMk cId="2903841477" sldId="283"/>
        </pc:sldMkLst>
      </pc:sldChg>
      <pc:sldChg chg="modSp mod setBg">
        <pc:chgData name="kriti sharma" userId="5f40dad1f4eaaf63" providerId="LiveId" clId="{CD802593-A0BB-45B1-8379-30548F097825}" dt="2022-11-06T04:00:04.490" v="16" actId="313"/>
        <pc:sldMkLst>
          <pc:docMk/>
          <pc:sldMk cId="60945077" sldId="285"/>
        </pc:sldMkLst>
        <pc:spChg chg="mod">
          <ac:chgData name="kriti sharma" userId="5f40dad1f4eaaf63" providerId="LiveId" clId="{CD802593-A0BB-45B1-8379-30548F097825}" dt="2022-11-06T04:00:04.490" v="16" actId="313"/>
          <ac:spMkLst>
            <pc:docMk/>
            <pc:sldMk cId="60945077" sldId="285"/>
            <ac:spMk id="3" creationId="{A3EE0753-A3B9-3179-79AE-00106C4A82CC}"/>
          </ac:spMkLst>
        </pc:spChg>
      </pc:sldChg>
      <pc:sldChg chg="setBg">
        <pc:chgData name="kriti sharma" userId="5f40dad1f4eaaf63" providerId="LiveId" clId="{CD802593-A0BB-45B1-8379-30548F097825}" dt="2022-11-06T03:59:49.046" v="12"/>
        <pc:sldMkLst>
          <pc:docMk/>
          <pc:sldMk cId="584989044" sldId="286"/>
        </pc:sldMkLst>
      </pc:sldChg>
      <pc:sldChg chg="setBg">
        <pc:chgData name="kriti sharma" userId="5f40dad1f4eaaf63" providerId="LiveId" clId="{CD802593-A0BB-45B1-8379-30548F097825}" dt="2022-11-06T03:59:42.618" v="9"/>
        <pc:sldMkLst>
          <pc:docMk/>
          <pc:sldMk cId="1164507143"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320040"/>
            <a:ext cx="5385816" cy="2148840"/>
          </a:xfrm>
        </p:spPr>
        <p:txBody>
          <a:bodyPr/>
          <a:lstStyle/>
          <a:p>
            <a:br>
              <a:rPr lang="en-US" dirty="0"/>
            </a:br>
            <a:r>
              <a:rPr lang="en-US" dirty="0"/>
              <a:t>Jukebox project</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063240" y="2468880"/>
            <a:ext cx="6233160" cy="1893892"/>
          </a:xfrm>
        </p:spPr>
        <p:txBody>
          <a:bodyPr/>
          <a:lstStyle/>
          <a:p>
            <a:pPr algn="l"/>
            <a:r>
              <a:rPr lang="en-US" dirty="0"/>
              <a:t>By:                                              Mentor:                    </a:t>
            </a:r>
          </a:p>
          <a:p>
            <a:pPr algn="l"/>
            <a:r>
              <a:rPr lang="en-US" dirty="0"/>
              <a:t>Kriti sharma                              Hemalatha Maam</a:t>
            </a:r>
          </a:p>
          <a:p>
            <a:r>
              <a:rPr lang="en-US" dirty="0"/>
              <a:t>                                               Sandhya Maam</a:t>
            </a: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51C7-9BBB-BB33-CD8E-D9FB6571B137}"/>
              </a:ext>
            </a:extLst>
          </p:cNvPr>
          <p:cNvSpPr>
            <a:spLocks noGrp="1"/>
          </p:cNvSpPr>
          <p:nvPr>
            <p:ph type="ctrTitle"/>
          </p:nvPr>
        </p:nvSpPr>
        <p:spPr>
          <a:xfrm>
            <a:off x="1527047" y="1975103"/>
            <a:ext cx="5385029" cy="2577231"/>
          </a:xfrm>
        </p:spPr>
        <p:txBody>
          <a:bodyPr/>
          <a:lstStyle/>
          <a:p>
            <a:pPr algn="ctr"/>
            <a:r>
              <a:rPr lang="en-US" sz="7200" dirty="0"/>
              <a:t>Thank </a:t>
            </a:r>
            <a:br>
              <a:rPr lang="en-US" sz="7200" dirty="0"/>
            </a:br>
            <a:br>
              <a:rPr lang="en-US" sz="7200" dirty="0"/>
            </a:br>
            <a:r>
              <a:rPr lang="en-US" sz="7200" dirty="0"/>
              <a:t>you</a:t>
            </a:r>
            <a:endParaRPr lang="en-IN" sz="7200" dirty="0"/>
          </a:p>
        </p:txBody>
      </p:sp>
    </p:spTree>
    <p:extLst>
      <p:ext uri="{BB962C8B-B14F-4D97-AF65-F5344CB8AC3E}">
        <p14:creationId xmlns:p14="http://schemas.microsoft.com/office/powerpoint/2010/main" val="1164507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​Database Design</a:t>
            </a:r>
          </a:p>
          <a:p>
            <a:r>
              <a:rPr lang="en-US" dirty="0"/>
              <a:t>Implementation</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051560"/>
            <a:ext cx="6766560" cy="1127760"/>
          </a:xfrm>
        </p:spPr>
        <p:txBody>
          <a:bodyPr/>
          <a:lstStyle/>
          <a:p>
            <a:r>
              <a:rPr lang="en-US" sz="5400"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499360"/>
            <a:ext cx="6766560" cy="3423920"/>
          </a:xfrm>
        </p:spPr>
        <p:txBody>
          <a:bodyPr/>
          <a:lstStyle/>
          <a:p>
            <a:r>
              <a:rPr lang="en-US" sz="3200" dirty="0"/>
              <a:t>Jukebox is a device which was used in the 1970’s and 80’s . Its main purpose was  to play songs selected by the user .In the project we are trying to make a jukebox from scratch.</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644B78C5-C6E7-3D8D-0CFF-5BF35DDB393B}"/>
              </a:ext>
            </a:extLst>
          </p:cNvPr>
          <p:cNvSpPr>
            <a:spLocks noGrp="1"/>
          </p:cNvSpPr>
          <p:nvPr>
            <p:ph sz="half" idx="1"/>
          </p:nvPr>
        </p:nvSpPr>
        <p:spPr>
          <a:xfrm>
            <a:off x="539496" y="731520"/>
            <a:ext cx="11119104" cy="5532120"/>
          </a:xfrm>
        </p:spPr>
        <p:txBody>
          <a:bodyPr/>
          <a:lstStyle/>
          <a:p>
            <a:pPr>
              <a:buFont typeface="Wingdings" panose="05000000000000000000" pitchFamily="2" charset="2"/>
              <a:buChar char="Ø"/>
            </a:pPr>
            <a:endParaRPr lang="en-US" sz="3200" dirty="0"/>
          </a:p>
          <a:p>
            <a:pPr>
              <a:buFont typeface="Wingdings" panose="05000000000000000000" pitchFamily="2" charset="2"/>
              <a:buChar char="Ø"/>
            </a:pPr>
            <a:r>
              <a:rPr lang="en-US" sz="3200" dirty="0"/>
              <a:t>To design a database</a:t>
            </a:r>
          </a:p>
          <a:p>
            <a:pPr marL="0" indent="0">
              <a:buNone/>
            </a:pPr>
            <a:endParaRPr lang="en-US" sz="3200" dirty="0"/>
          </a:p>
          <a:p>
            <a:pPr>
              <a:buFont typeface="Wingdings" panose="05000000000000000000" pitchFamily="2" charset="2"/>
              <a:buChar char="Ø"/>
            </a:pPr>
            <a:r>
              <a:rPr lang="en-US" sz="3200" dirty="0"/>
              <a:t>To implement the database</a:t>
            </a:r>
            <a:endParaRPr lang="en-IN" sz="3200" dirty="0"/>
          </a:p>
          <a:p>
            <a:pPr>
              <a:buFont typeface="Wingdings" panose="05000000000000000000" pitchFamily="2" charset="2"/>
              <a:buChar char="Ø"/>
            </a:pPr>
            <a:endParaRPr lang="en-IN" sz="3200" dirty="0"/>
          </a:p>
          <a:p>
            <a:pPr>
              <a:buFont typeface="Wingdings" panose="05000000000000000000" pitchFamily="2" charset="2"/>
              <a:buChar char="Ø"/>
            </a:pPr>
            <a:r>
              <a:rPr lang="en-IN" sz="3200" dirty="0"/>
              <a:t>To code </a:t>
            </a:r>
          </a:p>
          <a:p>
            <a:pPr>
              <a:buFont typeface="Wingdings" panose="05000000000000000000" pitchFamily="2" charset="2"/>
              <a:buChar char="Ø"/>
            </a:pPr>
            <a:endParaRPr lang="en-IN" sz="3200" dirty="0"/>
          </a:p>
          <a:p>
            <a:pPr>
              <a:buFont typeface="Wingdings" panose="05000000000000000000" pitchFamily="2" charset="2"/>
              <a:buChar char="Ø"/>
            </a:pPr>
            <a:r>
              <a:rPr lang="en-IN" sz="3200" dirty="0"/>
              <a:t>To execute</a:t>
            </a:r>
            <a:endParaRPr lang="en-US" sz="3200" dirty="0"/>
          </a:p>
        </p:txBody>
      </p:sp>
    </p:spTree>
    <p:extLst>
      <p:ext uri="{BB962C8B-B14F-4D97-AF65-F5344CB8AC3E}">
        <p14:creationId xmlns:p14="http://schemas.microsoft.com/office/powerpoint/2010/main" val="2903841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Database design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7" name="Content Placeholder 16">
            <a:extLst>
              <a:ext uri="{FF2B5EF4-FFF2-40B4-BE49-F238E27FC236}">
                <a16:creationId xmlns:a16="http://schemas.microsoft.com/office/drawing/2014/main" id="{8D4B110C-7A70-577D-2679-109B92E68761}"/>
              </a:ext>
            </a:extLst>
          </p:cNvPr>
          <p:cNvPicPr>
            <a:picLocks noGrp="1" noChangeAspect="1"/>
          </p:cNvPicPr>
          <p:nvPr>
            <p:ph sz="half" idx="1"/>
          </p:nvPr>
        </p:nvPicPr>
        <p:blipFill rotWithShape="1">
          <a:blip r:embed="rId2"/>
          <a:srcRect l="-1542" r="-1542"/>
          <a:stretch/>
        </p:blipFill>
        <p:spPr>
          <a:xfrm>
            <a:off x="1297858" y="2468880"/>
            <a:ext cx="10019071" cy="3931920"/>
          </a:xfrm>
        </p:spPr>
      </p:pic>
    </p:spTree>
    <p:extLst>
      <p:ext uri="{BB962C8B-B14F-4D97-AF65-F5344CB8AC3E}">
        <p14:creationId xmlns:p14="http://schemas.microsoft.com/office/powerpoint/2010/main" val="2886474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2261420"/>
            <a:ext cx="6642674" cy="1818968"/>
          </a:xfrm>
        </p:spPr>
        <p:txBody>
          <a:bodyPr/>
          <a:lstStyle/>
          <a:p>
            <a:pPr algn="ctr"/>
            <a:br>
              <a:rPr lang="en-US" dirty="0"/>
            </a:br>
            <a:r>
              <a:rPr lang="en-US" sz="4400" dirty="0"/>
              <a:t>implementation</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E0753-A3B9-3179-79AE-00106C4A82CC}"/>
              </a:ext>
            </a:extLst>
          </p:cNvPr>
          <p:cNvSpPr>
            <a:spLocks noGrp="1"/>
          </p:cNvSpPr>
          <p:nvPr>
            <p:ph idx="1"/>
          </p:nvPr>
        </p:nvSpPr>
        <p:spPr>
          <a:xfrm>
            <a:off x="4224528" y="993058"/>
            <a:ext cx="6766560" cy="4930222"/>
          </a:xfrm>
        </p:spPr>
        <p:txBody>
          <a:bodyPr/>
          <a:lstStyle/>
          <a:p>
            <a:r>
              <a:rPr lang="en-US" sz="3200" dirty="0"/>
              <a:t>Once the database is created , now we have to start the implementation of the database . We have divided the implementation process into multiple steps ,like we have to authenticate the users and have sign up of the users and include functions for playing, displaying songs and podcast . </a:t>
            </a:r>
            <a:endParaRPr lang="en-IN" sz="3200" dirty="0"/>
          </a:p>
        </p:txBody>
      </p:sp>
      <p:sp>
        <p:nvSpPr>
          <p:cNvPr id="5" name="Slide Number Placeholder 4">
            <a:extLst>
              <a:ext uri="{FF2B5EF4-FFF2-40B4-BE49-F238E27FC236}">
                <a16:creationId xmlns:a16="http://schemas.microsoft.com/office/drawing/2014/main" id="{9B1389DE-6867-4035-DE6E-4028C212CBAA}"/>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60945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A985-AAAD-5FB2-4458-ACE4F4938A9E}"/>
              </a:ext>
            </a:extLst>
          </p:cNvPr>
          <p:cNvSpPr>
            <a:spLocks noGrp="1"/>
          </p:cNvSpPr>
          <p:nvPr>
            <p:ph type="title"/>
          </p:nvPr>
        </p:nvSpPr>
        <p:spPr>
          <a:xfrm>
            <a:off x="4224528" y="1258530"/>
            <a:ext cx="6766560" cy="835742"/>
          </a:xfrm>
        </p:spPr>
        <p:txBody>
          <a:bodyPr/>
          <a:lstStyle/>
          <a:p>
            <a:pPr algn="ctr"/>
            <a:r>
              <a:rPr lang="en-US" dirty="0"/>
              <a:t>summary</a:t>
            </a:r>
            <a:endParaRPr lang="en-IN" dirty="0"/>
          </a:p>
        </p:txBody>
      </p:sp>
      <p:sp>
        <p:nvSpPr>
          <p:cNvPr id="3" name="Content Placeholder 2">
            <a:extLst>
              <a:ext uri="{FF2B5EF4-FFF2-40B4-BE49-F238E27FC236}">
                <a16:creationId xmlns:a16="http://schemas.microsoft.com/office/drawing/2014/main" id="{4552AD50-C00D-8EA2-E73F-D61E3627F6CD}"/>
              </a:ext>
            </a:extLst>
          </p:cNvPr>
          <p:cNvSpPr>
            <a:spLocks noGrp="1"/>
          </p:cNvSpPr>
          <p:nvPr>
            <p:ph idx="1"/>
          </p:nvPr>
        </p:nvSpPr>
        <p:spPr>
          <a:xfrm>
            <a:off x="4224528" y="2621282"/>
            <a:ext cx="6766560" cy="3301998"/>
          </a:xfrm>
        </p:spPr>
        <p:txBody>
          <a:bodyPr/>
          <a:lstStyle/>
          <a:p>
            <a:r>
              <a:rPr lang="en-US" sz="3200" dirty="0"/>
              <a:t>When we complete the execution of the now our jukebox is ready . We can play songs ,pause them, restart them </a:t>
            </a:r>
            <a:r>
              <a:rPr lang="en-US" sz="3200" dirty="0" err="1"/>
              <a:t>etc</a:t>
            </a:r>
            <a:endParaRPr lang="en-IN" sz="3200" dirty="0"/>
          </a:p>
        </p:txBody>
      </p:sp>
      <p:sp>
        <p:nvSpPr>
          <p:cNvPr id="5" name="Slide Number Placeholder 4">
            <a:extLst>
              <a:ext uri="{FF2B5EF4-FFF2-40B4-BE49-F238E27FC236}">
                <a16:creationId xmlns:a16="http://schemas.microsoft.com/office/drawing/2014/main" id="{BE1F8596-7288-FC9B-D9B9-174B9515A338}"/>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584989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{65B8447F-B6C3-4AE2-A936-8928EF1B9FB3}tf78438558_win32</Template>
  <TotalTime>84</TotalTime>
  <Words>170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Sabon Next LT</vt:lpstr>
      <vt:lpstr>Wingdings</vt:lpstr>
      <vt:lpstr>Office Theme</vt:lpstr>
      <vt:lpstr> Jukebox project</vt:lpstr>
      <vt:lpstr>AGENDA</vt:lpstr>
      <vt:lpstr>Introduction</vt:lpstr>
      <vt:lpstr>PRIMARY GOALS</vt:lpstr>
      <vt:lpstr>PowerPoint Presentation</vt:lpstr>
      <vt:lpstr>Database design</vt:lpstr>
      <vt:lpstr> implementation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Jukebox project</dc:title>
  <dc:subject/>
  <dc:creator>kriti sharma</dc:creator>
  <cp:lastModifiedBy>kriti sharma</cp:lastModifiedBy>
  <cp:revision>1</cp:revision>
  <dcterms:created xsi:type="dcterms:W3CDTF">2022-11-06T02:35:35Z</dcterms:created>
  <dcterms:modified xsi:type="dcterms:W3CDTF">2022-11-06T04:00:59Z</dcterms:modified>
</cp:coreProperties>
</file>