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-523" y="-67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 to Heart Disease Detection Project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project aims to develop a machine learning model for early detection of heart disease, providing valuable insights into prevention and timely treatment.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0114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601908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994797"/>
            <a:ext cx="139660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Kritica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559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Overview of Heart Disease and Its Impact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477929"/>
            <a:ext cx="44410" cy="4995624"/>
          </a:xfrm>
          <a:prstGeom prst="rect">
            <a:avLst/>
          </a:prstGeom>
          <a:solidFill>
            <a:srgbClr val="6D5244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879229"/>
            <a:ext cx="777597" cy="44410"/>
          </a:xfrm>
          <a:prstGeom prst="rect">
            <a:avLst/>
          </a:prstGeom>
          <a:solidFill>
            <a:srgbClr val="6D5244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6515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9" name="Text 6"/>
          <p:cNvSpPr/>
          <p:nvPr/>
        </p:nvSpPr>
        <p:spPr>
          <a:xfrm>
            <a:off x="4752439" y="2693194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7000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Prevalence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180517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Heart disease is a leading cause of death globally, affecting millions of individuals.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736961"/>
            <a:ext cx="777597" cy="44410"/>
          </a:xfrm>
          <a:prstGeom prst="rect">
            <a:avLst/>
          </a:prstGeom>
          <a:solidFill>
            <a:srgbClr val="6D5244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5092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14" name="Text 11"/>
          <p:cNvSpPr/>
          <p:nvPr/>
        </p:nvSpPr>
        <p:spPr>
          <a:xfrm>
            <a:off x="4730889" y="4550926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557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Risk Factors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503824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High blood pressure, cholesterol, and smoking contribute to heart disease.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239292"/>
            <a:ext cx="777597" cy="44410"/>
          </a:xfrm>
          <a:prstGeom prst="rect">
            <a:avLst/>
          </a:prstGeom>
          <a:solidFill>
            <a:srgbClr val="6D5244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601158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19" name="Text 16"/>
          <p:cNvSpPr/>
          <p:nvPr/>
        </p:nvSpPr>
        <p:spPr>
          <a:xfrm>
            <a:off x="4732080" y="6053257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60601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Impact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4057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Heart disease not only affects physical health but also has significant emotional and financial impacts on patients and their families.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2388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Importance of Early Detection and Prevention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4194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7" name="Text 4"/>
          <p:cNvSpPr/>
          <p:nvPr/>
        </p:nvSpPr>
        <p:spPr>
          <a:xfrm>
            <a:off x="4669155" y="3461147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4957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Preventive Measures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Early detection can lead to lifestyle changes and medical interventions to prevent heart disease.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4194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11" name="Text 8"/>
          <p:cNvSpPr/>
          <p:nvPr/>
        </p:nvSpPr>
        <p:spPr>
          <a:xfrm>
            <a:off x="9411891" y="3461147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495794"/>
            <a:ext cx="29038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Reduced Complications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Timely detection can reduce the risk of complications and improve patient outcomes.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4381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15" name="Text 12"/>
          <p:cNvSpPr/>
          <p:nvPr/>
        </p:nvSpPr>
        <p:spPr>
          <a:xfrm>
            <a:off x="4648795" y="5479852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514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Public Health Impact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99491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Early prevention efforts can significantly reduce the burden of heart disease on healthcare systems and society at large.</a:t>
            </a:r>
            <a:endParaRPr lang="en-US" sz="1750" dirty="0"/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4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Methodology and Approach Used in the Project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Gathering relevant medical data including patient history and diagnostic test results.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Utilizing advanced algorithms to analyze and identify patterns in the collected data.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Developing a user-friendly interface to input patient data and interpret results.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6115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Collection and Preprocessing Techniques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394240"/>
            <a:ext cx="10554414" cy="637103"/>
          </a:xfrm>
          <a:prstGeom prst="rect">
            <a:avLst/>
          </a:prstGeom>
          <a:solidFill>
            <a:srgbClr val="343131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4535091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Electronic Health Records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4535091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Diagnostic Test Results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517219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Lab Reports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517219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Health Monitoring Devices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94617"/>
            <a:ext cx="104359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 Selection and Model Development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33330"/>
            <a:ext cx="2638544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055269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Analysis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535686"/>
            <a:ext cx="21942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Identifying key data points and features for model training.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37" y="2833330"/>
            <a:ext cx="2638663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98707" y="4055269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Training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898707" y="4535686"/>
            <a:ext cx="219432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Using supervised learning to develop a predictive model for heart disease detection.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833330"/>
            <a:ext cx="2638544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7371" y="4055269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Validation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537371" y="4535686"/>
            <a:ext cx="219420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Evaluating the model's accuracy and efficiency through extensive testing.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744" y="2833330"/>
            <a:ext cx="2638663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75915" y="4055269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Optimization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175915" y="4535686"/>
            <a:ext cx="219432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Constant refinement of the model to enhance its performance and reliability.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44447"/>
            <a:ext cx="76539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Evaluation Metrics and Results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94246"/>
            <a:ext cx="329588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95%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2297192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Accuracy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491882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High accuracy achieved in identifying heart disease cases based on the developed model.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667137" y="3494246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97%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5926336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Sensitivity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667137" y="491882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model displayed a high sensitivity in detecting potential cases of heart disease.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296400" y="3494246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2K</a:t>
            </a:r>
            <a:endParaRPr lang="en-US" sz="5249" dirty="0"/>
          </a:p>
        </p:txBody>
      </p:sp>
      <p:sp>
        <p:nvSpPr>
          <p:cNvPr id="12" name="Text 10"/>
          <p:cNvSpPr/>
          <p:nvPr/>
        </p:nvSpPr>
        <p:spPr>
          <a:xfrm>
            <a:off x="9555599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Patients Assessed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296400" y="491882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 2,000 patient cases analyzed to validate the model's effectiveness.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98878"/>
            <a:ext cx="82825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 and Future Directions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526506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343131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27486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Successes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229094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project has demonstrated the potential for accurate heart disease prediction through machine learning methods.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526506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343131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27486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Future Goals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22909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Expanding the model's capabilities to predict other cardiovascular conditions and risk factors.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095042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343131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3172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Societal Impact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797629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Enabling early diagnosis can lead to better outcomes and reduced healthcare costs for individuals and communities.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395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Anshul Jain</cp:lastModifiedBy>
  <cp:revision>2</cp:revision>
  <dcterms:created xsi:type="dcterms:W3CDTF">2024-03-20T06:50:07Z</dcterms:created>
  <dcterms:modified xsi:type="dcterms:W3CDTF">2024-03-20T06:52:46Z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C:\Users\Anshul Jain\Downloads\Untitled.pptx</vt:lpwstr>
  </property>
</Properties>
</file>