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9550"/>
            <a:ext cx="11052810" cy="1140460"/>
          </a:xfrm>
        </p:spPr>
        <p:txBody>
          <a:bodyPr>
            <a:normAutofit/>
          </a:bodyPr>
          <a:lstStyle/>
          <a:p>
            <a:r>
              <a:rPr lang="en-IN" altLang="en-US" b="1" i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is Maven?</a:t>
            </a:r>
            <a:endParaRPr lang="en-IN" altLang="en-US" b="1" i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Picture 3" descr="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" y="0"/>
            <a:ext cx="4487545" cy="164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2125980"/>
            <a:ext cx="11383645" cy="4062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            </a:t>
            </a:r>
            <a:r>
              <a:rPr lang="en-IN" altLang="en-US" b="1" i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Maven Lifecycle</a:t>
            </a:r>
            <a:endParaRPr lang="en-IN" altLang="en-US" b="1" i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Picture 10" descr="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" y="0"/>
            <a:ext cx="4279900" cy="1762760"/>
          </a:xfrm>
          <a:prstGeom prst="rect">
            <a:avLst/>
          </a:prstGeom>
        </p:spPr>
      </p:pic>
      <p:pic>
        <p:nvPicPr>
          <p:cNvPr id="100" name="Content Placeholder 99"/>
          <p:cNvPicPr/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40535" y="1612900"/>
            <a:ext cx="8710930" cy="48780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5945" y="1032510"/>
            <a:ext cx="11039475" cy="421894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923290" y="5312410"/>
            <a:ext cx="538480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2400"/>
              <a:t>Making the build Process easy.</a:t>
            </a:r>
            <a:endParaRPr lang="en-IN" altLang="en-US" sz="240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2400"/>
              <a:t>Providing a uniform build system.</a:t>
            </a:r>
            <a:endParaRPr lang="en-IN" altLang="en-US" sz="2400"/>
          </a:p>
        </p:txBody>
      </p:sp>
      <p:pic>
        <p:nvPicPr>
          <p:cNvPr id="11" name="Picture 10" descr="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" y="0"/>
            <a:ext cx="3007995" cy="110045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5011420" y="332105"/>
            <a:ext cx="14789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4400" b="1" i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GOAL</a:t>
            </a:r>
            <a:endParaRPr lang="en-IN" altLang="en-US" sz="4400" b="1" i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           </a:t>
            </a:r>
            <a:r>
              <a:rPr lang="en-IN" altLang="en-US" b="1" i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Advantages of Maven</a:t>
            </a:r>
            <a:endParaRPr lang="en-IN" altLang="en-US" b="1" i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Content Placeholder 10" descr="s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100" y="260985"/>
            <a:ext cx="3845560" cy="15341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41630" y="2348865"/>
            <a:ext cx="1192847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Standardization: Maven enforces a consistent build process, reducing repetition and errors.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Reusability: Maven promotes code reuse through libraries and dependencies.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Dependency Management: Maven manages dependencies automatically, eliminating conflicts and versioning issues.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Automation: Maven automates tedious tasks, freeing developers to focus on core development.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Improved Collaboration: Maven fosters collaboration by providing a shared build process and tools.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810" y="365125"/>
            <a:ext cx="6904990" cy="1325880"/>
          </a:xfrm>
        </p:spPr>
        <p:txBody>
          <a:bodyPr/>
          <a:p>
            <a:r>
              <a:rPr lang="en-IN" altLang="en-US" b="1" i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USAGE OF MAVEN</a:t>
            </a:r>
            <a:endParaRPr lang="en-IN" altLang="en-US" b="1" i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Content Placeholder 10" descr="s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4448810" cy="17741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0830" y="2649855"/>
            <a:ext cx="10887710" cy="42259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 is widely used in Java development, but can also be used for 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other languages and projects.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Many frameworks and libraries provide Maven plugins for integration.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Developers can create custom plugins to extend Maven's functionality.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I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Maven facilitates the execution of unit tests using the test phase.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Developers can import Maven projects into popular Integrated 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Development Environments (IDEs) like Eclipse, IntelliJ IDEA, and NetBeans</a:t>
            </a:r>
            <a:r>
              <a:rPr lang="en-I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I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endParaRPr lang="en-I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33510" y="204470"/>
            <a:ext cx="2969895" cy="19799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222115" y="2643505"/>
            <a:ext cx="3747135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5400" b="1" i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r>
              <a:rPr lang="en-IN" altLang="en-US" sz="54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IN" altLang="en-US" sz="54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353935" y="6384925"/>
            <a:ext cx="4758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SLIDE BY - KRITIK ARORA AND RATNESH SHUKLA</a:t>
            </a:r>
            <a:endParaRPr lang="en-IN" altLang="en-US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Picture 10" descr="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5380" y="4622165"/>
            <a:ext cx="4279900" cy="1762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WPS Presentation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Wingdings</vt:lpstr>
      <vt:lpstr>Calibri Light</vt:lpstr>
      <vt:lpstr>Microsoft YaHei</vt:lpstr>
      <vt:lpstr>Arial Unicode MS</vt:lpstr>
      <vt:lpstr>Calibri</vt:lpstr>
      <vt:lpstr>Office Theme</vt:lpstr>
      <vt:lpstr>What is Maven?</vt:lpstr>
      <vt:lpstr>                              Maven Lifecycle</vt:lpstr>
      <vt:lpstr>PowerPoint 演示文稿</vt:lpstr>
      <vt:lpstr>                             Advantages of Maven</vt:lpstr>
      <vt:lpstr>USAGE OF MAVEN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Maven?</dc:title>
  <dc:creator/>
  <cp:lastModifiedBy>kritik</cp:lastModifiedBy>
  <cp:revision>18</cp:revision>
  <dcterms:created xsi:type="dcterms:W3CDTF">2024-01-29T09:58:00Z</dcterms:created>
  <dcterms:modified xsi:type="dcterms:W3CDTF">2024-01-29T10:55:17Z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B3DC1A2D9E424F5C9E242216938EC0A5</vt:lpwstr>
  </property>
  <property fmtid="{D5CDD505-2E9C-101B-9397-08002B2CF9AE}" pid="3" name="KSOProductBuildVer">
    <vt:lpwstr>1033-11.2.0.11225</vt:lpwstr>
  </property>
</Properties>
</file>