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67" r:id="rId2"/>
    <p:sldId id="268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0498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DCB1-21A2-4481-A4FE-1CD42A69AFEE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46A-1C44-40EB-903C-B89CD8DD4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7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mtClean="0"/>
              <a:t>NPM</a:t>
            </a:r>
            <a:endParaRPr lang="en-US" dirty="0" smtClean="0"/>
          </a:p>
          <a:p>
            <a:pPr marL="137160" indent="0" algn="just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9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Node Package Manager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Node Package Manager (NPM) is a command line tool that installs, updates or uninstalls Node.js packages in your application. </a:t>
            </a:r>
            <a:endParaRPr lang="en-US" dirty="0" smtClean="0"/>
          </a:p>
          <a:p>
            <a:pPr marL="457200" indent="-457200" algn="just"/>
            <a:r>
              <a:rPr lang="en-US" dirty="0" smtClean="0"/>
              <a:t>It </a:t>
            </a:r>
            <a:r>
              <a:rPr lang="en-US" dirty="0"/>
              <a:t>is also an online repository for open-source Node.js packages. </a:t>
            </a:r>
            <a:endParaRPr lang="en-US" dirty="0" smtClean="0"/>
          </a:p>
          <a:p>
            <a:pPr marL="457200" indent="-457200" algn="just"/>
            <a:r>
              <a:rPr lang="en-US" dirty="0" smtClean="0"/>
              <a:t>The </a:t>
            </a:r>
            <a:r>
              <a:rPr lang="en-US" dirty="0"/>
              <a:t>node community around the world creates useful modules and publishes them as packages in this repository.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40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Node Package Manager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NPM is included with Node.js installation. After you install Node.js, verify NPM installation by writing the following command in terminal or command </a:t>
            </a:r>
            <a:r>
              <a:rPr lang="en-US" dirty="0" smtClean="0"/>
              <a:t>prompt</a:t>
            </a:r>
          </a:p>
          <a:p>
            <a:pPr marL="457200" indent="-457200" algn="just"/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-v</a:t>
            </a:r>
          </a:p>
          <a:p>
            <a:pPr marL="457200" indent="-457200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29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package locally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Use the following command to install any third party module in your local Node.js project folder</a:t>
            </a:r>
            <a:r>
              <a:rPr lang="en-US" dirty="0" smtClean="0"/>
              <a:t>.</a:t>
            </a:r>
          </a:p>
          <a:p>
            <a:pPr marL="457200" indent="-457200" algn="just"/>
            <a:endParaRPr lang="en-US" dirty="0"/>
          </a:p>
          <a:p>
            <a:pPr marL="0" indent="0" algn="just">
              <a:buNone/>
            </a:pPr>
            <a:r>
              <a:rPr lang="en-IN" dirty="0" smtClean="0"/>
              <a:t>	</a:t>
            </a:r>
            <a:r>
              <a:rPr lang="en-IN" dirty="0" err="1" smtClean="0"/>
              <a:t>npm</a:t>
            </a:r>
            <a:r>
              <a:rPr lang="en-IN" dirty="0" smtClean="0"/>
              <a:t> </a:t>
            </a:r>
            <a:r>
              <a:rPr lang="en-IN" dirty="0"/>
              <a:t>install &lt;package name</a:t>
            </a:r>
            <a:r>
              <a:rPr lang="en-IN" dirty="0" smtClean="0"/>
              <a:t>&gt;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IN" dirty="0" smtClean="0"/>
              <a:t>	</a:t>
            </a:r>
            <a:r>
              <a:rPr lang="en-IN" dirty="0" err="1" smtClean="0"/>
              <a:t>npm</a:t>
            </a:r>
            <a:r>
              <a:rPr lang="en-IN" dirty="0" smtClean="0"/>
              <a:t> </a:t>
            </a:r>
            <a:r>
              <a:rPr lang="en-IN" dirty="0"/>
              <a:t>install </a:t>
            </a:r>
            <a:r>
              <a:rPr lang="en-IN" dirty="0" smtClean="0"/>
              <a:t>prompt-sync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687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400</TotalTime>
  <Words>107</Words>
  <Application>Microsoft Office PowerPoint</Application>
  <PresentationFormat>On-screen Show (4:3)</PresentationFormat>
  <Paragraphs>20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Civic</vt:lpstr>
      <vt:lpstr>PowerPoint Presentation</vt:lpstr>
      <vt:lpstr>Node Package Manager</vt:lpstr>
      <vt:lpstr>Node Package Manager</vt:lpstr>
      <vt:lpstr>Install package locally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93</cp:revision>
  <dcterms:created xsi:type="dcterms:W3CDTF">2020-07-17T10:32:53Z</dcterms:created>
  <dcterms:modified xsi:type="dcterms:W3CDTF">2022-07-17T16:13:17Z</dcterms:modified>
</cp:coreProperties>
</file>