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70" r:id="rId2"/>
    <p:sldId id="271" r:id="rId3"/>
    <p:sldId id="265" r:id="rId4"/>
    <p:sldId id="26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0498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CDCB1-21A2-4481-A4FE-1CD42A69AFEE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7E46A-1C44-40EB-903C-B89CD8DD4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7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4C39394-7CD2-47B2-9792-B8E2B8E2D20A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Timers</a:t>
            </a:r>
            <a:endParaRPr lang="en-US" dirty="0" smtClean="0"/>
          </a:p>
          <a:p>
            <a:pPr marL="137160" indent="0" algn="just">
              <a:buNone/>
            </a:pPr>
            <a:endParaRPr lang="en-US" dirty="0"/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97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Timers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The Timers module provides a way scheduling functions to be called later at a given time.</a:t>
            </a:r>
            <a:endParaRPr lang="en-US" dirty="0" smtClean="0"/>
          </a:p>
          <a:p>
            <a:pPr marL="457200" indent="-457200" algn="just"/>
            <a:r>
              <a:rPr lang="en-US" dirty="0" smtClean="0"/>
              <a:t>Node.js </a:t>
            </a:r>
            <a:r>
              <a:rPr lang="en-US" dirty="0"/>
              <a:t>Timer functions are global functions. You don't need to use require() function in order to use timer functions.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41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Timer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/>
              <a:t>setImmediate</a:t>
            </a:r>
            <a:r>
              <a:rPr lang="en-US" b="1" dirty="0"/>
              <a:t>():</a:t>
            </a:r>
            <a:r>
              <a:rPr lang="en-US" dirty="0"/>
              <a:t> It is used to execute </a:t>
            </a:r>
            <a:r>
              <a:rPr lang="en-US" dirty="0" err="1"/>
              <a:t>setImmediate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setInterval</a:t>
            </a:r>
            <a:r>
              <a:rPr lang="en-US" b="1" dirty="0"/>
              <a:t>():</a:t>
            </a:r>
            <a:r>
              <a:rPr lang="en-US" dirty="0"/>
              <a:t> It is used to define a time interval.</a:t>
            </a:r>
          </a:p>
          <a:p>
            <a:pPr algn="just"/>
            <a:r>
              <a:rPr lang="en-US" b="1" dirty="0" err="1"/>
              <a:t>setTimeout</a:t>
            </a:r>
            <a:r>
              <a:rPr lang="en-US" b="1" dirty="0" smtClean="0"/>
              <a:t>():</a:t>
            </a:r>
            <a:r>
              <a:rPr lang="en-US" dirty="0"/>
              <a:t> </a:t>
            </a:r>
            <a:r>
              <a:rPr lang="en-US" dirty="0" smtClean="0"/>
              <a:t>It </a:t>
            </a:r>
            <a:r>
              <a:rPr lang="en-US" dirty="0"/>
              <a:t>is used to execute a one-time callback after delay milliseconds.</a:t>
            </a:r>
          </a:p>
          <a:p>
            <a:pPr marL="457200" indent="-457200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32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Timer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/>
              <a:t>clearImmediate</a:t>
            </a:r>
            <a:r>
              <a:rPr lang="en-US" b="1" dirty="0"/>
              <a:t>(</a:t>
            </a:r>
            <a:r>
              <a:rPr lang="en-US" b="1" dirty="0" err="1"/>
              <a:t>immediateObject</a:t>
            </a:r>
            <a:r>
              <a:rPr lang="en-US" b="1" dirty="0"/>
              <a:t>):</a:t>
            </a:r>
            <a:r>
              <a:rPr lang="en-US" dirty="0"/>
              <a:t> It is used to stop an </a:t>
            </a:r>
            <a:r>
              <a:rPr lang="en-US" dirty="0" err="1"/>
              <a:t>immediateObject</a:t>
            </a:r>
            <a:r>
              <a:rPr lang="en-US" dirty="0"/>
              <a:t>, as created by </a:t>
            </a:r>
            <a:r>
              <a:rPr lang="en-US" dirty="0" err="1"/>
              <a:t>setImmediate</a:t>
            </a:r>
            <a:endParaRPr lang="en-US" dirty="0"/>
          </a:p>
          <a:p>
            <a:pPr algn="just"/>
            <a:r>
              <a:rPr lang="en-US" b="1" dirty="0" err="1"/>
              <a:t>clearInterval</a:t>
            </a:r>
            <a:r>
              <a:rPr lang="en-US" b="1" dirty="0"/>
              <a:t>(</a:t>
            </a:r>
            <a:r>
              <a:rPr lang="en-US" b="1" dirty="0" err="1"/>
              <a:t>intervalObject</a:t>
            </a:r>
            <a:r>
              <a:rPr lang="en-US" b="1" dirty="0"/>
              <a:t>):</a:t>
            </a:r>
            <a:r>
              <a:rPr lang="en-US" dirty="0"/>
              <a:t> It is used to stop an </a:t>
            </a:r>
            <a:r>
              <a:rPr lang="en-US" dirty="0" err="1"/>
              <a:t>intervalObject</a:t>
            </a:r>
            <a:r>
              <a:rPr lang="en-US" dirty="0"/>
              <a:t>, as created by </a:t>
            </a:r>
            <a:r>
              <a:rPr lang="en-US" dirty="0" err="1"/>
              <a:t>setInterval</a:t>
            </a:r>
            <a:endParaRPr lang="en-US" dirty="0"/>
          </a:p>
          <a:p>
            <a:pPr algn="just"/>
            <a:r>
              <a:rPr lang="en-US" b="1" dirty="0" err="1"/>
              <a:t>clearTimeout</a:t>
            </a:r>
            <a:r>
              <a:rPr lang="en-US" b="1" dirty="0"/>
              <a:t>(</a:t>
            </a:r>
            <a:r>
              <a:rPr lang="en-US" b="1" dirty="0" err="1"/>
              <a:t>timeoutObject</a:t>
            </a:r>
            <a:r>
              <a:rPr lang="en-US" b="1" dirty="0"/>
              <a:t>):</a:t>
            </a:r>
            <a:r>
              <a:rPr lang="en-US" dirty="0"/>
              <a:t> It prevents a </a:t>
            </a:r>
            <a:r>
              <a:rPr lang="en-US" dirty="0" err="1"/>
              <a:t>timeoutObject</a:t>
            </a:r>
            <a:r>
              <a:rPr lang="en-US" dirty="0"/>
              <a:t>, as created by </a:t>
            </a:r>
            <a:r>
              <a:rPr lang="en-US" dirty="0" err="1"/>
              <a:t>setTimeout</a:t>
            </a:r>
            <a:endParaRPr lang="en-US" dirty="0"/>
          </a:p>
          <a:p>
            <a:pPr marL="457200" indent="-457200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2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Timer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 smtClean="0"/>
              <a:t>setImmediate</a:t>
            </a:r>
            <a:r>
              <a:rPr lang="en-US" b="1" dirty="0" smtClean="0"/>
              <a:t>() </a:t>
            </a:r>
            <a:r>
              <a:rPr lang="en-US" b="1" dirty="0"/>
              <a:t>: </a:t>
            </a:r>
            <a:r>
              <a:rPr lang="en-US" dirty="0"/>
              <a:t>This method will execute the code after the end of current cycle of the event loop.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10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Timer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 smtClean="0"/>
              <a:t>setInterval</a:t>
            </a:r>
            <a:r>
              <a:rPr lang="en-US" b="1" dirty="0" smtClean="0"/>
              <a:t>() </a:t>
            </a:r>
            <a:r>
              <a:rPr lang="en-US" b="1" dirty="0"/>
              <a:t>: </a:t>
            </a:r>
            <a:r>
              <a:rPr lang="en-US" dirty="0"/>
              <a:t>If there is a block of code that we want to run multiple times , we can use </a:t>
            </a:r>
            <a:r>
              <a:rPr lang="en-US" dirty="0" err="1"/>
              <a:t>setInterval</a:t>
            </a:r>
            <a:r>
              <a:rPr lang="en-US" dirty="0"/>
              <a:t>() to execute that code. This method takes a function as its first argument which will run infinitely with a delay given in milliseconds as the second argument.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25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Timer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 smtClean="0"/>
              <a:t>setTimeout</a:t>
            </a:r>
            <a:r>
              <a:rPr lang="en-US" b="1" smtClean="0"/>
              <a:t>() </a:t>
            </a:r>
            <a:r>
              <a:rPr lang="en-US" b="1" dirty="0"/>
              <a:t>: </a:t>
            </a:r>
            <a:r>
              <a:rPr lang="en-US" dirty="0"/>
              <a:t>This method can be used to execute a function after a designated amount of delay. This method accepts function as its first argument and the delay in milliseconds as second argument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92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793</TotalTime>
  <Words>70</Words>
  <Application>Microsoft Office PowerPoint</Application>
  <PresentationFormat>On-screen Show (4:3)</PresentationFormat>
  <Paragraphs>26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PowerPoint Presentation</vt:lpstr>
      <vt:lpstr>Timers</vt:lpstr>
      <vt:lpstr>Timer functions</vt:lpstr>
      <vt:lpstr>Timer functions</vt:lpstr>
      <vt:lpstr>Timer functions</vt:lpstr>
      <vt:lpstr>Timer functions</vt:lpstr>
      <vt:lpstr>Timer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118</cp:revision>
  <dcterms:created xsi:type="dcterms:W3CDTF">2020-07-17T10:32:53Z</dcterms:created>
  <dcterms:modified xsi:type="dcterms:W3CDTF">2022-07-17T16:48:47Z</dcterms:modified>
</cp:coreProperties>
</file>