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8" r:id="rId4"/>
    <p:sldId id="259" r:id="rId5"/>
    <p:sldId id="260" r:id="rId6"/>
    <p:sldId id="263" r:id="rId7"/>
    <p:sldId id="262" r:id="rId8"/>
    <p:sldId id="264" r:id="rId9"/>
    <p:sldId id="261" r:id="rId10"/>
    <p:sldId id="266" r:id="rId11"/>
    <p:sldId id="265" r:id="rId12"/>
    <p:sldId id="267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B8482-E0AF-4BF4-BD18-C1A45903B903}" type="datetimeFigureOut">
              <a:rPr lang="en-IN" smtClean="0"/>
              <a:t>26-09-2020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293AC-FFFC-4F47-B736-94261A4872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7233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B8482-E0AF-4BF4-BD18-C1A45903B903}" type="datetimeFigureOut">
              <a:rPr lang="en-IN" smtClean="0"/>
              <a:t>26-09-2020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293AC-FFFC-4F47-B736-94261A4872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3659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B8482-E0AF-4BF4-BD18-C1A45903B903}" type="datetimeFigureOut">
              <a:rPr lang="en-IN" smtClean="0"/>
              <a:t>26-09-2020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293AC-FFFC-4F47-B736-94261A4872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3472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B8482-E0AF-4BF4-BD18-C1A45903B903}" type="datetimeFigureOut">
              <a:rPr lang="en-IN" smtClean="0"/>
              <a:t>26-09-2020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293AC-FFFC-4F47-B736-94261A4872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9056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B8482-E0AF-4BF4-BD18-C1A45903B903}" type="datetimeFigureOut">
              <a:rPr lang="en-IN" smtClean="0"/>
              <a:t>26-09-2020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293AC-FFFC-4F47-B736-94261A4872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4194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B8482-E0AF-4BF4-BD18-C1A45903B903}" type="datetimeFigureOut">
              <a:rPr lang="en-IN" smtClean="0"/>
              <a:t>26-09-2020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293AC-FFFC-4F47-B736-94261A4872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5743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B8482-E0AF-4BF4-BD18-C1A45903B903}" type="datetimeFigureOut">
              <a:rPr lang="en-IN" smtClean="0"/>
              <a:t>26-09-2020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293AC-FFFC-4F47-B736-94261A4872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50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B8482-E0AF-4BF4-BD18-C1A45903B903}" type="datetimeFigureOut">
              <a:rPr lang="en-IN" smtClean="0"/>
              <a:t>26-09-2020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293AC-FFFC-4F47-B736-94261A4872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6469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B8482-E0AF-4BF4-BD18-C1A45903B903}" type="datetimeFigureOut">
              <a:rPr lang="en-IN" smtClean="0"/>
              <a:t>26-09-2020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293AC-FFFC-4F47-B736-94261A4872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6016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B8482-E0AF-4BF4-BD18-C1A45903B903}" type="datetimeFigureOut">
              <a:rPr lang="en-IN" smtClean="0"/>
              <a:t>26-09-2020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293AC-FFFC-4F47-B736-94261A4872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6337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B8482-E0AF-4BF4-BD18-C1A45903B903}" type="datetimeFigureOut">
              <a:rPr lang="en-IN" smtClean="0"/>
              <a:t>26-09-2020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293AC-FFFC-4F47-B736-94261A4872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837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B8482-E0AF-4BF4-BD18-C1A45903B903}" type="datetimeFigureOut">
              <a:rPr lang="en-IN" smtClean="0"/>
              <a:t>26-09-2020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293AC-FFFC-4F47-B736-94261A4872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6724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JavaScript Timing Events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JavaScript facilitates the execution of script within specific time interval (Periodic execution). This is known as timing event.</a:t>
            </a:r>
          </a:p>
          <a:p>
            <a:pPr algn="just"/>
            <a:r>
              <a:rPr lang="en-US" dirty="0"/>
              <a:t>There are two methods of timing events in </a:t>
            </a:r>
            <a:r>
              <a:rPr lang="en-US" dirty="0" smtClean="0"/>
              <a:t>JavaScript.</a:t>
            </a:r>
          </a:p>
          <a:p>
            <a:pPr marL="0" indent="0" algn="just">
              <a:buNone/>
            </a:pPr>
            <a:r>
              <a:rPr lang="en-US" dirty="0"/>
              <a:t>	</a:t>
            </a:r>
            <a:r>
              <a:rPr lang="en-US" dirty="0" err="1" smtClean="0"/>
              <a:t>setInterval</a:t>
            </a:r>
            <a:r>
              <a:rPr lang="en-US" dirty="0"/>
              <a:t>( ) </a:t>
            </a:r>
            <a:r>
              <a:rPr lang="en-US" dirty="0" smtClean="0"/>
              <a:t>method</a:t>
            </a:r>
          </a:p>
          <a:p>
            <a:pPr marL="0" indent="0" algn="just">
              <a:buNone/>
            </a:pPr>
            <a:r>
              <a:rPr lang="en-US" dirty="0"/>
              <a:t>	</a:t>
            </a:r>
            <a:r>
              <a:rPr lang="en-US" dirty="0" err="1" smtClean="0"/>
              <a:t>setTimeout</a:t>
            </a:r>
            <a:r>
              <a:rPr lang="en-US" dirty="0"/>
              <a:t>( ) </a:t>
            </a:r>
            <a:r>
              <a:rPr lang="en-US" dirty="0" smtClean="0"/>
              <a:t>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6942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setTimeout</a:t>
            </a:r>
            <a:r>
              <a:rPr lang="en-US" b="1" dirty="0" smtClean="0"/>
              <a:t>()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/>
              <a:t>&lt;html&gt; </a:t>
            </a:r>
          </a:p>
          <a:p>
            <a:pPr marL="0" indent="0">
              <a:buNone/>
            </a:pPr>
            <a:r>
              <a:rPr lang="en-IN" dirty="0"/>
              <a:t>&lt;body&gt; </a:t>
            </a:r>
          </a:p>
          <a:p>
            <a:pPr marL="0" indent="0">
              <a:buNone/>
            </a:pPr>
            <a:r>
              <a:rPr lang="en-IN" dirty="0"/>
              <a:t>&lt;button </a:t>
            </a:r>
            <a:r>
              <a:rPr lang="en-IN" dirty="0" err="1"/>
              <a:t>onclick</a:t>
            </a:r>
            <a:r>
              <a:rPr lang="en-IN" dirty="0"/>
              <a:t>="periodic()"&gt;Click&lt;/button&gt;</a:t>
            </a:r>
          </a:p>
          <a:p>
            <a:pPr marL="0" indent="0">
              <a:buNone/>
            </a:pPr>
            <a:r>
              <a:rPr lang="en-IN" dirty="0"/>
              <a:t>&lt;script&gt; </a:t>
            </a:r>
          </a:p>
          <a:p>
            <a:pPr marL="0" indent="0">
              <a:buNone/>
            </a:pPr>
            <a:r>
              <a:rPr lang="en-IN" dirty="0"/>
              <a:t>function periodic()</a:t>
            </a:r>
          </a:p>
          <a:p>
            <a:pPr marL="0" indent="0">
              <a:buNone/>
            </a:pPr>
            <a:r>
              <a:rPr lang="en-IN" dirty="0"/>
              <a:t>{ </a:t>
            </a:r>
          </a:p>
          <a:p>
            <a:pPr marL="0" indent="0">
              <a:buNone/>
            </a:pPr>
            <a:r>
              <a:rPr lang="en-IN" dirty="0" err="1"/>
              <a:t>setTimeout</a:t>
            </a:r>
            <a:r>
              <a:rPr lang="en-IN" dirty="0"/>
              <a:t>(function(){</a:t>
            </a:r>
          </a:p>
          <a:p>
            <a:pPr marL="0" indent="0">
              <a:buNone/>
            </a:pPr>
            <a:r>
              <a:rPr lang="en-IN" dirty="0"/>
              <a:t>alert("hello")</a:t>
            </a:r>
          </a:p>
          <a:p>
            <a:pPr marL="0" indent="0">
              <a:buNone/>
            </a:pPr>
            <a:r>
              <a:rPr lang="en-IN" dirty="0"/>
              <a:t>},3000); 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 &lt;/script&gt;</a:t>
            </a:r>
          </a:p>
          <a:p>
            <a:pPr marL="0" indent="0">
              <a:buNone/>
            </a:pPr>
            <a:r>
              <a:rPr lang="en-IN" dirty="0"/>
              <a:t> &lt;/body&gt; </a:t>
            </a:r>
          </a:p>
          <a:p>
            <a:pPr marL="0" indent="0">
              <a:buNone/>
            </a:pPr>
            <a:r>
              <a:rPr lang="en-IN" dirty="0"/>
              <a:t>&lt;/html</a:t>
            </a:r>
            <a:r>
              <a:rPr lang="en-IN" dirty="0" smtClean="0"/>
              <a:t>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0201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clearInterval</a:t>
            </a:r>
            <a:r>
              <a:rPr lang="en-US" b="1" dirty="0" smtClean="0"/>
              <a:t> after </a:t>
            </a:r>
            <a:r>
              <a:rPr lang="en-US" b="1" dirty="0" err="1" smtClean="0"/>
              <a:t>setTimeout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N" sz="1400" dirty="0"/>
              <a:t>&lt;html&gt; </a:t>
            </a:r>
          </a:p>
          <a:p>
            <a:pPr marL="0" indent="0">
              <a:buNone/>
            </a:pPr>
            <a:r>
              <a:rPr lang="en-IN" sz="1400" dirty="0"/>
              <a:t>&lt;body&gt; </a:t>
            </a:r>
          </a:p>
          <a:p>
            <a:pPr marL="0" indent="0">
              <a:buNone/>
            </a:pPr>
            <a:r>
              <a:rPr lang="en-IN" sz="1400" dirty="0"/>
              <a:t>&lt;button </a:t>
            </a:r>
            <a:r>
              <a:rPr lang="en-IN" sz="1400" dirty="0" err="1"/>
              <a:t>onclick</a:t>
            </a:r>
            <a:r>
              <a:rPr lang="en-IN" sz="1400" dirty="0"/>
              <a:t>="periodic()"&gt;click&lt;/button&gt;</a:t>
            </a:r>
          </a:p>
          <a:p>
            <a:pPr marL="0" indent="0">
              <a:buNone/>
            </a:pPr>
            <a:r>
              <a:rPr lang="en-IN" sz="1400" dirty="0"/>
              <a:t>&lt;script&gt; </a:t>
            </a:r>
          </a:p>
          <a:p>
            <a:pPr marL="0" indent="0">
              <a:buNone/>
            </a:pPr>
            <a:r>
              <a:rPr lang="en-IN" sz="1400" dirty="0"/>
              <a:t>    function periodic()</a:t>
            </a:r>
          </a:p>
          <a:p>
            <a:pPr marL="0" indent="0">
              <a:buNone/>
            </a:pPr>
            <a:r>
              <a:rPr lang="en-IN" sz="1400" dirty="0"/>
              <a:t>    { </a:t>
            </a:r>
          </a:p>
          <a:p>
            <a:pPr marL="0" indent="0">
              <a:buNone/>
            </a:pPr>
            <a:r>
              <a:rPr lang="en-IN" sz="1400" dirty="0"/>
              <a:t>    </a:t>
            </a:r>
            <a:r>
              <a:rPr lang="en-IN" sz="1400" dirty="0" err="1"/>
              <a:t>var</a:t>
            </a:r>
            <a:r>
              <a:rPr lang="en-IN" sz="1400" dirty="0"/>
              <a:t> p = </a:t>
            </a:r>
            <a:r>
              <a:rPr lang="en-IN" sz="1400" dirty="0" err="1"/>
              <a:t>setInterval</a:t>
            </a:r>
            <a:r>
              <a:rPr lang="en-IN" sz="1400" dirty="0"/>
              <a:t>(</a:t>
            </a:r>
            <a:r>
              <a:rPr lang="en-IN" sz="1400" dirty="0" err="1"/>
              <a:t>func</a:t>
            </a:r>
            <a:r>
              <a:rPr lang="en-IN" sz="1400" dirty="0"/>
              <a:t>, 3000)</a:t>
            </a:r>
          </a:p>
          <a:p>
            <a:pPr marL="0" indent="0">
              <a:buNone/>
            </a:pPr>
            <a:r>
              <a:rPr lang="en-IN" sz="1400" dirty="0"/>
              <a:t>    function </a:t>
            </a:r>
            <a:r>
              <a:rPr lang="en-IN" sz="1400" dirty="0" err="1"/>
              <a:t>func</a:t>
            </a:r>
            <a:r>
              <a:rPr lang="en-IN" sz="1400" dirty="0"/>
              <a:t>(){</a:t>
            </a:r>
          </a:p>
          <a:p>
            <a:pPr marL="0" indent="0">
              <a:buNone/>
            </a:pPr>
            <a:r>
              <a:rPr lang="en-IN" sz="1400" dirty="0"/>
              <a:t>    alert("hello");</a:t>
            </a:r>
          </a:p>
          <a:p>
            <a:pPr marL="0" indent="0">
              <a:buNone/>
            </a:pPr>
            <a:r>
              <a:rPr lang="en-IN" sz="1400" dirty="0"/>
              <a:t>    }</a:t>
            </a:r>
          </a:p>
          <a:p>
            <a:pPr marL="0" indent="0">
              <a:buNone/>
            </a:pPr>
            <a:r>
              <a:rPr lang="en-IN" sz="1400" dirty="0"/>
              <a:t>    </a:t>
            </a:r>
            <a:r>
              <a:rPr lang="en-IN" sz="1400" dirty="0" err="1"/>
              <a:t>setTimeout</a:t>
            </a:r>
            <a:r>
              <a:rPr lang="en-IN" sz="1400" dirty="0"/>
              <a:t>(function( ) </a:t>
            </a:r>
          </a:p>
          <a:p>
            <a:pPr marL="0" indent="0">
              <a:buNone/>
            </a:pPr>
            <a:r>
              <a:rPr lang="en-IN" sz="1400" dirty="0"/>
              <a:t>    { </a:t>
            </a:r>
          </a:p>
          <a:p>
            <a:pPr marL="0" indent="0">
              <a:buNone/>
            </a:pPr>
            <a:r>
              <a:rPr lang="en-IN" sz="1400" dirty="0"/>
              <a:t>    </a:t>
            </a:r>
            <a:r>
              <a:rPr lang="en-IN" sz="1400" dirty="0" err="1"/>
              <a:t>clearInterval</a:t>
            </a:r>
            <a:r>
              <a:rPr lang="en-IN" sz="1400" dirty="0"/>
              <a:t>(p); </a:t>
            </a:r>
          </a:p>
          <a:p>
            <a:pPr marL="0" indent="0">
              <a:buNone/>
            </a:pPr>
            <a:r>
              <a:rPr lang="en-IN" sz="1400" dirty="0"/>
              <a:t>    }, 12000)</a:t>
            </a:r>
          </a:p>
          <a:p>
            <a:pPr marL="0" indent="0">
              <a:buNone/>
            </a:pPr>
            <a:r>
              <a:rPr lang="en-IN" sz="1400" dirty="0"/>
              <a:t>    }</a:t>
            </a:r>
          </a:p>
          <a:p>
            <a:pPr marL="0" indent="0">
              <a:buNone/>
            </a:pPr>
            <a:r>
              <a:rPr lang="en-IN" sz="1400" dirty="0"/>
              <a:t>     &lt;/script&gt;</a:t>
            </a:r>
          </a:p>
          <a:p>
            <a:pPr marL="0" indent="0">
              <a:buNone/>
            </a:pPr>
            <a:r>
              <a:rPr lang="en-IN" sz="1400" dirty="0"/>
              <a:t>    </a:t>
            </a:r>
          </a:p>
          <a:p>
            <a:pPr marL="0" indent="0">
              <a:buNone/>
            </a:pPr>
            <a:r>
              <a:rPr lang="en-IN" sz="1400" dirty="0"/>
              <a:t> &lt;/body&gt; </a:t>
            </a:r>
          </a:p>
          <a:p>
            <a:pPr marL="0" indent="0">
              <a:buNone/>
            </a:pPr>
            <a:r>
              <a:rPr lang="en-IN" sz="1400" dirty="0"/>
              <a:t>&lt;/html&gt;</a:t>
            </a:r>
          </a:p>
          <a:p>
            <a:pPr marL="0" indent="0">
              <a:buNone/>
            </a:pPr>
            <a:r>
              <a:rPr lang="en-IN" sz="1400" dirty="0"/>
              <a:t/>
            </a:r>
            <a:br>
              <a:rPr lang="en-IN" sz="1400" dirty="0"/>
            </a:b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4265172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clearTimeout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err="1"/>
              <a:t>clearTimeout</a:t>
            </a:r>
            <a:r>
              <a:rPr lang="en-US" dirty="0"/>
              <a:t>() method which is used to stop the execution of the function specified in the </a:t>
            </a:r>
            <a:r>
              <a:rPr lang="en-US" dirty="0" err="1"/>
              <a:t>setTimeout</a:t>
            </a:r>
            <a:r>
              <a:rPr lang="en-US" dirty="0" smtClean="0"/>
              <a:t>() method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9749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clearTimeout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N" sz="1800" dirty="0"/>
              <a:t>&lt;html&gt; </a:t>
            </a:r>
          </a:p>
          <a:p>
            <a:pPr marL="0" indent="0">
              <a:buNone/>
            </a:pPr>
            <a:r>
              <a:rPr lang="en-IN" sz="1800" dirty="0"/>
              <a:t>&lt;body&gt; </a:t>
            </a:r>
          </a:p>
          <a:p>
            <a:pPr marL="0" indent="0">
              <a:buNone/>
            </a:pPr>
            <a:r>
              <a:rPr lang="en-IN" sz="1800" dirty="0"/>
              <a:t>&lt;button </a:t>
            </a:r>
            <a:r>
              <a:rPr lang="en-IN" sz="1800" dirty="0" err="1"/>
              <a:t>onclick</a:t>
            </a:r>
            <a:r>
              <a:rPr lang="en-IN" sz="1800" dirty="0"/>
              <a:t>="periodic()"&gt;Click&lt;/button&gt;</a:t>
            </a:r>
          </a:p>
          <a:p>
            <a:pPr marL="0" indent="0">
              <a:buNone/>
            </a:pPr>
            <a:r>
              <a:rPr lang="en-IN" sz="1800" dirty="0"/>
              <a:t>&lt;script&gt; </a:t>
            </a:r>
          </a:p>
          <a:p>
            <a:pPr marL="0" indent="0">
              <a:buNone/>
            </a:pPr>
            <a:r>
              <a:rPr lang="en-IN" sz="1800" dirty="0"/>
              <a:t>function periodic()</a:t>
            </a:r>
          </a:p>
          <a:p>
            <a:pPr marL="0" indent="0">
              <a:buNone/>
            </a:pPr>
            <a:r>
              <a:rPr lang="en-IN" sz="1800" dirty="0"/>
              <a:t>{ </a:t>
            </a:r>
          </a:p>
          <a:p>
            <a:pPr marL="0" indent="0">
              <a:buNone/>
            </a:pPr>
            <a:r>
              <a:rPr lang="en-IN" sz="1800" dirty="0" err="1"/>
              <a:t>var</a:t>
            </a:r>
            <a:r>
              <a:rPr lang="en-IN" sz="1800" dirty="0"/>
              <a:t> a = </a:t>
            </a:r>
            <a:r>
              <a:rPr lang="en-IN" sz="1800" dirty="0" err="1"/>
              <a:t>setTimeout</a:t>
            </a:r>
            <a:r>
              <a:rPr lang="en-IN" sz="1800" dirty="0"/>
              <a:t>(function(){</a:t>
            </a:r>
          </a:p>
          <a:p>
            <a:pPr marL="0" indent="0">
              <a:buNone/>
            </a:pPr>
            <a:r>
              <a:rPr lang="en-IN" sz="1800" dirty="0"/>
              <a:t>alert("hello")</a:t>
            </a:r>
          </a:p>
          <a:p>
            <a:pPr marL="0" indent="0">
              <a:buNone/>
            </a:pPr>
            <a:r>
              <a:rPr lang="en-IN" sz="1800" dirty="0"/>
              <a:t>},3000); </a:t>
            </a:r>
          </a:p>
          <a:p>
            <a:pPr marL="0" indent="0">
              <a:buNone/>
            </a:pPr>
            <a:r>
              <a:rPr lang="en-IN" sz="1800" dirty="0" err="1"/>
              <a:t>clearTimeout</a:t>
            </a:r>
            <a:r>
              <a:rPr lang="en-IN" sz="1800" dirty="0"/>
              <a:t>(a);</a:t>
            </a:r>
          </a:p>
          <a:p>
            <a:pPr marL="0" indent="0">
              <a:buNone/>
            </a:pPr>
            <a:r>
              <a:rPr lang="en-IN" sz="1800" dirty="0"/>
              <a:t>}</a:t>
            </a:r>
          </a:p>
          <a:p>
            <a:pPr marL="0" indent="0">
              <a:buNone/>
            </a:pPr>
            <a:r>
              <a:rPr lang="en-IN" sz="1800" dirty="0"/>
              <a:t> &lt;/script&gt;</a:t>
            </a:r>
          </a:p>
          <a:p>
            <a:pPr marL="0" indent="0">
              <a:buNone/>
            </a:pPr>
            <a:r>
              <a:rPr lang="en-IN" sz="1800" dirty="0"/>
              <a:t> &lt;/body&gt; </a:t>
            </a:r>
          </a:p>
          <a:p>
            <a:pPr marL="0" indent="0">
              <a:buNone/>
            </a:pPr>
            <a:r>
              <a:rPr lang="en-IN" sz="1800" dirty="0"/>
              <a:t>&lt;/html</a:t>
            </a:r>
            <a:r>
              <a:rPr lang="en-IN" sz="1800" dirty="0" smtClean="0"/>
              <a:t>&gt;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361197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setInterval</a:t>
            </a:r>
            <a:r>
              <a:rPr lang="en-US" b="1" dirty="0" smtClean="0"/>
              <a:t>()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It is used to run a function multiple times with a delay in between each function i.e. it executes a specific code over and over again with the interval of fixed time period. </a:t>
            </a:r>
          </a:p>
          <a:p>
            <a:pPr algn="just"/>
            <a:r>
              <a:rPr lang="en-US" dirty="0" smtClean="0"/>
              <a:t>The function passed in the first parameter will run again after a specified time in milliseconds, in the second parameter.</a:t>
            </a:r>
          </a:p>
        </p:txBody>
      </p:sp>
    </p:spTree>
    <p:extLst>
      <p:ext uri="{BB962C8B-B14F-4D97-AF65-F5344CB8AC3E}">
        <p14:creationId xmlns:p14="http://schemas.microsoft.com/office/powerpoint/2010/main" val="2798254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setInterval</a:t>
            </a:r>
            <a:r>
              <a:rPr lang="en-US" b="1" dirty="0" smtClean="0"/>
              <a:t>()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In the </a:t>
            </a:r>
            <a:r>
              <a:rPr lang="en-US" dirty="0" err="1"/>
              <a:t>setInterval</a:t>
            </a:r>
            <a:r>
              <a:rPr lang="en-US" dirty="0"/>
              <a:t>() method, it will not execute a script unless a specific time period has lapsed and will continue to execute the function, after each relapse of the given time.</a:t>
            </a:r>
          </a:p>
          <a:p>
            <a:pPr algn="just"/>
            <a:r>
              <a:rPr lang="en-US" dirty="0"/>
              <a:t>This method allows specifying a piece of JavaScript code (expression) that will be triggered again and again after every specified number of milliseconds</a:t>
            </a:r>
            <a:r>
              <a:rPr lang="en-US"/>
              <a:t>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0655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setInterval</a:t>
            </a:r>
            <a:r>
              <a:rPr lang="en-US" b="1" dirty="0" smtClean="0"/>
              <a:t>()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/>
              <a:t>&lt;html&gt; </a:t>
            </a:r>
          </a:p>
          <a:p>
            <a:pPr marL="0" indent="0">
              <a:buNone/>
            </a:pPr>
            <a:r>
              <a:rPr lang="en-IN" dirty="0" smtClean="0"/>
              <a:t>&lt;</a:t>
            </a:r>
            <a:r>
              <a:rPr lang="en-IN" dirty="0"/>
              <a:t>body&gt; </a:t>
            </a:r>
          </a:p>
          <a:p>
            <a:pPr marL="0" indent="0">
              <a:buNone/>
            </a:pPr>
            <a:r>
              <a:rPr lang="en-IN" dirty="0"/>
              <a:t>&lt;button </a:t>
            </a:r>
            <a:r>
              <a:rPr lang="en-IN" dirty="0" err="1"/>
              <a:t>onclick</a:t>
            </a:r>
            <a:r>
              <a:rPr lang="en-IN" dirty="0"/>
              <a:t>="periodic()"&gt;Click Here&lt;/button&gt; 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&lt;</a:t>
            </a:r>
            <a:r>
              <a:rPr lang="en-IN" dirty="0"/>
              <a:t>script&gt; </a:t>
            </a:r>
          </a:p>
          <a:p>
            <a:pPr marL="0" indent="0">
              <a:buNone/>
            </a:pPr>
            <a:r>
              <a:rPr lang="en-IN" dirty="0"/>
              <a:t>function periodic()</a:t>
            </a:r>
          </a:p>
          <a:p>
            <a:pPr marL="0" indent="0">
              <a:buNone/>
            </a:pPr>
            <a:r>
              <a:rPr lang="en-IN" dirty="0"/>
              <a:t>{ </a:t>
            </a:r>
          </a:p>
          <a:p>
            <a:pPr marL="0" indent="0">
              <a:buNone/>
            </a:pPr>
            <a:r>
              <a:rPr lang="en-IN" dirty="0" err="1"/>
              <a:t>setInterval</a:t>
            </a:r>
            <a:r>
              <a:rPr lang="en-IN" dirty="0"/>
              <a:t>(function(){</a:t>
            </a:r>
          </a:p>
          <a:p>
            <a:pPr marL="0" indent="0">
              <a:buNone/>
            </a:pPr>
            <a:r>
              <a:rPr lang="en-IN" dirty="0"/>
              <a:t>alert("hello")</a:t>
            </a:r>
          </a:p>
          <a:p>
            <a:pPr marL="0" indent="0">
              <a:buNone/>
            </a:pPr>
            <a:r>
              <a:rPr lang="en-IN" dirty="0"/>
              <a:t>},3000); 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 &lt;/script&gt;</a:t>
            </a:r>
          </a:p>
          <a:p>
            <a:pPr marL="0" indent="0">
              <a:buNone/>
            </a:pPr>
            <a:r>
              <a:rPr lang="en-IN" dirty="0"/>
              <a:t> &lt;/body&gt; </a:t>
            </a:r>
          </a:p>
          <a:p>
            <a:pPr marL="0" indent="0">
              <a:buNone/>
            </a:pPr>
            <a:r>
              <a:rPr lang="en-IN" dirty="0"/>
              <a:t>&lt;/html</a:t>
            </a:r>
            <a:r>
              <a:rPr lang="en-IN" dirty="0" smtClean="0"/>
              <a:t>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0222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setInterval</a:t>
            </a:r>
            <a:r>
              <a:rPr lang="en-US" b="1" dirty="0" smtClean="0"/>
              <a:t>()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/>
              <a:t>&lt;html&gt; </a:t>
            </a:r>
          </a:p>
          <a:p>
            <a:pPr marL="0" indent="0">
              <a:buNone/>
            </a:pPr>
            <a:r>
              <a:rPr lang="en-IN" dirty="0"/>
              <a:t>&lt;body&gt; </a:t>
            </a:r>
          </a:p>
          <a:p>
            <a:pPr marL="0" indent="0">
              <a:buNone/>
            </a:pPr>
            <a:r>
              <a:rPr lang="en-IN" dirty="0"/>
              <a:t>&lt;button </a:t>
            </a:r>
            <a:r>
              <a:rPr lang="en-IN" dirty="0" err="1"/>
              <a:t>onclick</a:t>
            </a:r>
            <a:r>
              <a:rPr lang="en-IN" dirty="0"/>
              <a:t>="</a:t>
            </a:r>
            <a:r>
              <a:rPr lang="en-IN" dirty="0" err="1"/>
              <a:t>setInterval</a:t>
            </a:r>
            <a:r>
              <a:rPr lang="en-IN" dirty="0"/>
              <a:t>(periodic,3000)"&gt;Click Here&lt;/button&gt; 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&lt;</a:t>
            </a:r>
            <a:r>
              <a:rPr lang="en-IN" dirty="0"/>
              <a:t>script&gt; </a:t>
            </a:r>
          </a:p>
          <a:p>
            <a:pPr marL="0" indent="0">
              <a:buNone/>
            </a:pPr>
            <a:r>
              <a:rPr lang="en-IN" dirty="0"/>
              <a:t>function periodic()</a:t>
            </a:r>
          </a:p>
          <a:p>
            <a:pPr marL="0" indent="0">
              <a:buNone/>
            </a:pPr>
            <a:r>
              <a:rPr lang="en-IN" dirty="0"/>
              <a:t>{ </a:t>
            </a:r>
          </a:p>
          <a:p>
            <a:pPr marL="0" indent="0">
              <a:buNone/>
            </a:pPr>
            <a:r>
              <a:rPr lang="en-IN" dirty="0"/>
              <a:t>alert("hello")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 &lt;/script&gt;</a:t>
            </a:r>
          </a:p>
          <a:p>
            <a:pPr marL="0" indent="0">
              <a:buNone/>
            </a:pPr>
            <a:r>
              <a:rPr lang="en-IN" dirty="0"/>
              <a:t> &lt;/body&gt; </a:t>
            </a:r>
          </a:p>
          <a:p>
            <a:pPr marL="0" indent="0">
              <a:buNone/>
            </a:pPr>
            <a:r>
              <a:rPr lang="en-IN" dirty="0"/>
              <a:t>&lt;/html</a:t>
            </a:r>
            <a:r>
              <a:rPr lang="en-IN" dirty="0" smtClean="0"/>
              <a:t>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6712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setInterval</a:t>
            </a:r>
            <a:r>
              <a:rPr lang="en-US" b="1" dirty="0" smtClean="0"/>
              <a:t>()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/>
              <a:t>&lt;html&gt; </a:t>
            </a:r>
          </a:p>
          <a:p>
            <a:pPr marL="0" indent="0">
              <a:buNone/>
            </a:pPr>
            <a:r>
              <a:rPr lang="en-IN" dirty="0"/>
              <a:t>&lt;body&gt; </a:t>
            </a:r>
          </a:p>
          <a:p>
            <a:pPr marL="0" indent="0">
              <a:buNone/>
            </a:pPr>
            <a:r>
              <a:rPr lang="en-IN" dirty="0"/>
              <a:t/>
            </a:r>
            <a:br>
              <a:rPr lang="en-IN" dirty="0"/>
            </a:br>
            <a:r>
              <a:rPr lang="en-IN" dirty="0"/>
              <a:t>&lt;button </a:t>
            </a:r>
            <a:r>
              <a:rPr lang="en-IN" dirty="0" err="1"/>
              <a:t>onclick</a:t>
            </a:r>
            <a:r>
              <a:rPr lang="en-IN" dirty="0"/>
              <a:t>="periodic()"&gt;click&lt;/button&gt;</a:t>
            </a:r>
          </a:p>
          <a:p>
            <a:pPr marL="0" indent="0">
              <a:buNone/>
            </a:pPr>
            <a:r>
              <a:rPr lang="en-IN" dirty="0"/>
              <a:t>&lt;script&gt; </a:t>
            </a:r>
          </a:p>
          <a:p>
            <a:pPr marL="0" indent="0">
              <a:buNone/>
            </a:pPr>
            <a:r>
              <a:rPr lang="en-IN" dirty="0"/>
              <a:t>function periodic()</a:t>
            </a:r>
          </a:p>
          <a:p>
            <a:pPr marL="0" indent="0">
              <a:buNone/>
            </a:pPr>
            <a:r>
              <a:rPr lang="en-IN" dirty="0"/>
              <a:t>{ </a:t>
            </a:r>
          </a:p>
          <a:p>
            <a:pPr marL="0" indent="0">
              <a:buNone/>
            </a:pPr>
            <a:r>
              <a:rPr lang="en-IN" dirty="0" err="1"/>
              <a:t>setInterval</a:t>
            </a:r>
            <a:r>
              <a:rPr lang="en-IN" dirty="0"/>
              <a:t>(</a:t>
            </a:r>
            <a:r>
              <a:rPr lang="en-IN" dirty="0" err="1"/>
              <a:t>func</a:t>
            </a:r>
            <a:r>
              <a:rPr lang="en-IN" dirty="0"/>
              <a:t>, 3000)</a:t>
            </a:r>
          </a:p>
          <a:p>
            <a:pPr marL="0" indent="0">
              <a:buNone/>
            </a:pPr>
            <a:r>
              <a:rPr lang="en-IN" dirty="0"/>
              <a:t>function </a:t>
            </a:r>
            <a:r>
              <a:rPr lang="en-IN" dirty="0" err="1"/>
              <a:t>func</a:t>
            </a:r>
            <a:r>
              <a:rPr lang="en-IN" dirty="0"/>
              <a:t>(){</a:t>
            </a:r>
          </a:p>
          <a:p>
            <a:pPr marL="0" indent="0">
              <a:buNone/>
            </a:pPr>
            <a:r>
              <a:rPr lang="en-IN" dirty="0"/>
              <a:t>alert("hello");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 &lt;/script&gt;</a:t>
            </a:r>
          </a:p>
          <a:p>
            <a:pPr marL="0" indent="0">
              <a:buNone/>
            </a:pPr>
            <a:r>
              <a:rPr lang="en-IN" dirty="0"/>
              <a:t> &lt;/body&gt; </a:t>
            </a:r>
          </a:p>
          <a:p>
            <a:pPr marL="0" indent="0">
              <a:buNone/>
            </a:pPr>
            <a:r>
              <a:rPr lang="en-IN" dirty="0"/>
              <a:t>&lt;/html</a:t>
            </a:r>
            <a:r>
              <a:rPr lang="en-IN" dirty="0" smtClean="0"/>
              <a:t>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9648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clearInterval</a:t>
            </a:r>
            <a:r>
              <a:rPr lang="en-US" b="1" dirty="0" smtClean="0"/>
              <a:t>()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U</a:t>
            </a:r>
            <a:r>
              <a:rPr lang="en-US" dirty="0" smtClean="0"/>
              <a:t>sing </a:t>
            </a:r>
            <a:r>
              <a:rPr lang="en-US" dirty="0" err="1"/>
              <a:t>setInterval</a:t>
            </a:r>
            <a:r>
              <a:rPr lang="en-US" dirty="0"/>
              <a:t>() method alert box appears forever, hence, termination of execution is always </a:t>
            </a:r>
            <a:r>
              <a:rPr lang="en-US" dirty="0" smtClean="0"/>
              <a:t>needed.</a:t>
            </a:r>
          </a:p>
          <a:p>
            <a:pPr algn="just"/>
            <a:r>
              <a:rPr lang="en-US" dirty="0" err="1" smtClean="0"/>
              <a:t>ClearInterval</a:t>
            </a:r>
            <a:r>
              <a:rPr lang="en-US" dirty="0"/>
              <a:t>() method is used to terminate execution of </a:t>
            </a:r>
            <a:r>
              <a:rPr lang="en-US" dirty="0" err="1"/>
              <a:t>SetInterval</a:t>
            </a:r>
            <a:r>
              <a:rPr lang="en-US" dirty="0"/>
              <a:t>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04313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clearInterval</a:t>
            </a:r>
            <a:r>
              <a:rPr lang="en-US" b="1" dirty="0" smtClean="0"/>
              <a:t>()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N" sz="1600" dirty="0"/>
              <a:t>&lt;html&gt; </a:t>
            </a:r>
          </a:p>
          <a:p>
            <a:pPr marL="0" indent="0">
              <a:buNone/>
            </a:pPr>
            <a:r>
              <a:rPr lang="en-IN" sz="1600" dirty="0"/>
              <a:t>&lt;body&gt; </a:t>
            </a:r>
          </a:p>
          <a:p>
            <a:pPr marL="0" indent="0">
              <a:buNone/>
            </a:pPr>
            <a:r>
              <a:rPr lang="en-IN" sz="1600" dirty="0"/>
              <a:t/>
            </a:r>
            <a:br>
              <a:rPr lang="en-IN" sz="1600" dirty="0"/>
            </a:br>
            <a:r>
              <a:rPr lang="en-IN" sz="1600" dirty="0"/>
              <a:t>&lt;button </a:t>
            </a:r>
            <a:r>
              <a:rPr lang="en-IN" sz="1600" dirty="0" err="1"/>
              <a:t>onclick</a:t>
            </a:r>
            <a:r>
              <a:rPr lang="en-IN" sz="1600" dirty="0"/>
              <a:t>="periodic()"&gt;click&lt;/button&gt;</a:t>
            </a:r>
          </a:p>
          <a:p>
            <a:pPr marL="0" indent="0">
              <a:buNone/>
            </a:pPr>
            <a:r>
              <a:rPr lang="en-IN" sz="1600" dirty="0"/>
              <a:t>&lt;script&gt; </a:t>
            </a:r>
          </a:p>
          <a:p>
            <a:pPr marL="0" indent="0">
              <a:buNone/>
            </a:pPr>
            <a:r>
              <a:rPr lang="en-IN" sz="1600" dirty="0"/>
              <a:t>function periodic()</a:t>
            </a:r>
          </a:p>
          <a:p>
            <a:pPr marL="0" indent="0">
              <a:buNone/>
            </a:pPr>
            <a:r>
              <a:rPr lang="en-IN" sz="1600" dirty="0"/>
              <a:t>{ </a:t>
            </a:r>
          </a:p>
          <a:p>
            <a:pPr marL="0" indent="0">
              <a:buNone/>
            </a:pPr>
            <a:r>
              <a:rPr lang="en-IN" sz="1600" dirty="0" err="1"/>
              <a:t>var</a:t>
            </a:r>
            <a:r>
              <a:rPr lang="en-IN" sz="1600" dirty="0"/>
              <a:t> p = </a:t>
            </a:r>
            <a:r>
              <a:rPr lang="en-IN" sz="1600" dirty="0" err="1"/>
              <a:t>setInterval</a:t>
            </a:r>
            <a:r>
              <a:rPr lang="en-IN" sz="1600" dirty="0"/>
              <a:t>(</a:t>
            </a:r>
            <a:r>
              <a:rPr lang="en-IN" sz="1600" dirty="0" err="1"/>
              <a:t>func</a:t>
            </a:r>
            <a:r>
              <a:rPr lang="en-IN" sz="1600" dirty="0"/>
              <a:t>, 3000)</a:t>
            </a:r>
          </a:p>
          <a:p>
            <a:pPr marL="0" indent="0">
              <a:buNone/>
            </a:pPr>
            <a:r>
              <a:rPr lang="en-IN" sz="1600" dirty="0"/>
              <a:t>function </a:t>
            </a:r>
            <a:r>
              <a:rPr lang="en-IN" sz="1600" dirty="0" err="1"/>
              <a:t>func</a:t>
            </a:r>
            <a:r>
              <a:rPr lang="en-IN" sz="1600" dirty="0"/>
              <a:t>(){</a:t>
            </a:r>
          </a:p>
          <a:p>
            <a:pPr marL="0" indent="0">
              <a:buNone/>
            </a:pPr>
            <a:r>
              <a:rPr lang="en-IN" sz="1600" dirty="0"/>
              <a:t>alert("hello");</a:t>
            </a:r>
          </a:p>
          <a:p>
            <a:pPr marL="0" indent="0">
              <a:buNone/>
            </a:pPr>
            <a:r>
              <a:rPr lang="en-IN" sz="1600" dirty="0"/>
              <a:t>}</a:t>
            </a:r>
          </a:p>
          <a:p>
            <a:pPr marL="0" indent="0">
              <a:buNone/>
            </a:pPr>
            <a:r>
              <a:rPr lang="en-IN" sz="1600" dirty="0" err="1"/>
              <a:t>clearInterval</a:t>
            </a:r>
            <a:r>
              <a:rPr lang="en-IN" sz="1600" dirty="0"/>
              <a:t>(p);</a:t>
            </a:r>
          </a:p>
          <a:p>
            <a:pPr marL="0" indent="0">
              <a:buNone/>
            </a:pPr>
            <a:r>
              <a:rPr lang="en-IN" sz="1600" dirty="0"/>
              <a:t>}</a:t>
            </a:r>
          </a:p>
          <a:p>
            <a:pPr marL="0" indent="0">
              <a:buNone/>
            </a:pPr>
            <a:r>
              <a:rPr lang="en-IN" sz="1600" dirty="0"/>
              <a:t/>
            </a:r>
            <a:br>
              <a:rPr lang="en-IN" sz="1600" dirty="0"/>
            </a:br>
            <a:r>
              <a:rPr lang="en-IN" sz="1600" dirty="0"/>
              <a:t> &lt;/script&gt;</a:t>
            </a:r>
          </a:p>
          <a:p>
            <a:pPr marL="0" indent="0">
              <a:buNone/>
            </a:pPr>
            <a:r>
              <a:rPr lang="en-IN" sz="1600" dirty="0"/>
              <a:t> &lt;/body&gt; </a:t>
            </a:r>
          </a:p>
          <a:p>
            <a:pPr marL="0" indent="0">
              <a:buNone/>
            </a:pPr>
            <a:r>
              <a:rPr lang="en-IN" sz="1600" dirty="0"/>
              <a:t>&lt;/html</a:t>
            </a:r>
            <a:r>
              <a:rPr lang="en-IN" sz="1600" dirty="0" smtClean="0"/>
              <a:t>&gt;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450552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setTimeout</a:t>
            </a:r>
            <a:r>
              <a:rPr lang="en-US" b="1" dirty="0" smtClean="0"/>
              <a:t>()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In </a:t>
            </a:r>
            <a:r>
              <a:rPr lang="en-US" dirty="0" err="1"/>
              <a:t>setTimeout</a:t>
            </a:r>
            <a:r>
              <a:rPr lang="en-US" dirty="0"/>
              <a:t>() method, the function will not be executed unless and until a specified number of milliseconds has lapsed. </a:t>
            </a:r>
            <a:endParaRPr lang="en-US" dirty="0" smtClean="0"/>
          </a:p>
          <a:p>
            <a:pPr algn="just"/>
            <a:r>
              <a:rPr lang="en-US" dirty="0" smtClean="0"/>
              <a:t>There </a:t>
            </a:r>
            <a:r>
              <a:rPr lang="en-US" dirty="0"/>
              <a:t>is generally a function name in the first parameter of </a:t>
            </a:r>
            <a:r>
              <a:rPr lang="en-US" dirty="0" err="1"/>
              <a:t>setTimeout</a:t>
            </a:r>
            <a:r>
              <a:rPr lang="en-US" dirty="0"/>
              <a:t>(). </a:t>
            </a:r>
            <a:endParaRPr lang="en-US" dirty="0" smtClean="0"/>
          </a:p>
          <a:p>
            <a:pPr algn="just"/>
            <a:r>
              <a:rPr lang="en-US" dirty="0" smtClean="0"/>
              <a:t>In </a:t>
            </a:r>
            <a:r>
              <a:rPr lang="en-US" dirty="0"/>
              <a:t>the second parameter, the </a:t>
            </a:r>
            <a:r>
              <a:rPr lang="en-US" dirty="0" smtClean="0"/>
              <a:t>time </a:t>
            </a:r>
            <a:r>
              <a:rPr lang="en-US" dirty="0"/>
              <a:t>period is passed for the execution of first parameter</a:t>
            </a:r>
            <a:r>
              <a:rPr lang="en-US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6606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297</Words>
  <Application>Microsoft Office PowerPoint</Application>
  <PresentationFormat>On-screen Show (4:3)</PresentationFormat>
  <Paragraphs>127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JavaScript Timing Events</vt:lpstr>
      <vt:lpstr>setInterval()</vt:lpstr>
      <vt:lpstr>setInterval()</vt:lpstr>
      <vt:lpstr>setInterval()</vt:lpstr>
      <vt:lpstr>setInterval()</vt:lpstr>
      <vt:lpstr>setInterval()</vt:lpstr>
      <vt:lpstr>clearInterval()</vt:lpstr>
      <vt:lpstr>clearInterval()</vt:lpstr>
      <vt:lpstr>setTimeout()</vt:lpstr>
      <vt:lpstr>setTimeout()</vt:lpstr>
      <vt:lpstr>clearInterval after setTimeout</vt:lpstr>
      <vt:lpstr>clearTimeout</vt:lpstr>
      <vt:lpstr>clearTimeout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33</cp:revision>
  <dcterms:created xsi:type="dcterms:W3CDTF">2020-09-25T12:37:08Z</dcterms:created>
  <dcterms:modified xsi:type="dcterms:W3CDTF">2020-09-26T02:03:40Z</dcterms:modified>
</cp:coreProperties>
</file>