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82546-452A-4D0B-8819-2D0C94351BF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BE9E0D-2AE9-46BE-894A-88C707BB478E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sz="2800" dirty="0"/>
            <a:t>Health Tracker</a:t>
          </a:r>
        </a:p>
      </dgm:t>
    </dgm:pt>
    <dgm:pt modelId="{808A9804-3A74-4997-8646-552938BE4CB5}" type="parTrans" cxnId="{B6CDA179-4854-4146-9F4C-9F1D0A801353}">
      <dgm:prSet/>
      <dgm:spPr/>
      <dgm:t>
        <a:bodyPr/>
        <a:lstStyle/>
        <a:p>
          <a:endParaRPr lang="en-IN"/>
        </a:p>
      </dgm:t>
    </dgm:pt>
    <dgm:pt modelId="{3E302E0B-881D-4A50-9C27-370114152D9E}" type="sibTrans" cxnId="{B6CDA179-4854-4146-9F4C-9F1D0A801353}">
      <dgm:prSet/>
      <dgm:spPr/>
      <dgm:t>
        <a:bodyPr/>
        <a:lstStyle/>
        <a:p>
          <a:endParaRPr lang="en-IN"/>
        </a:p>
      </dgm:t>
    </dgm:pt>
    <dgm:pt modelId="{1ECFC749-DBE4-4BA4-BEFD-00984CC5E25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Demographic Analysis</a:t>
          </a:r>
        </a:p>
      </dgm:t>
    </dgm:pt>
    <dgm:pt modelId="{2D51A208-1599-4B1C-8505-E4B011797C76}" type="parTrans" cxnId="{D43D6FDD-0C92-4FE0-A598-674443CB5A62}">
      <dgm:prSet/>
      <dgm:spPr/>
      <dgm:t>
        <a:bodyPr/>
        <a:lstStyle/>
        <a:p>
          <a:endParaRPr lang="en-IN"/>
        </a:p>
      </dgm:t>
    </dgm:pt>
    <dgm:pt modelId="{22E46DE5-7E0F-42CD-96C1-ECB0640BD4EC}" type="sibTrans" cxnId="{D43D6FDD-0C92-4FE0-A598-674443CB5A62}">
      <dgm:prSet/>
      <dgm:spPr/>
      <dgm:t>
        <a:bodyPr/>
        <a:lstStyle/>
        <a:p>
          <a:endParaRPr lang="en-IN"/>
        </a:p>
      </dgm:t>
    </dgm:pt>
    <dgm:pt modelId="{BCFA1D99-0686-48C4-A8B0-B854114F8EC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Health profile Analysis</a:t>
          </a:r>
        </a:p>
      </dgm:t>
    </dgm:pt>
    <dgm:pt modelId="{C0736FAB-E5BC-4DCA-9599-4ADC0780482C}" type="parTrans" cxnId="{E661D15F-BDCA-4C2F-AAC1-1F706EBF524F}">
      <dgm:prSet/>
      <dgm:spPr/>
      <dgm:t>
        <a:bodyPr/>
        <a:lstStyle/>
        <a:p>
          <a:endParaRPr lang="en-IN"/>
        </a:p>
      </dgm:t>
    </dgm:pt>
    <dgm:pt modelId="{9F580E25-F242-4B0E-BE4E-94AA7A3C926B}" type="sibTrans" cxnId="{E661D15F-BDCA-4C2F-AAC1-1F706EBF524F}">
      <dgm:prSet/>
      <dgm:spPr/>
      <dgm:t>
        <a:bodyPr/>
        <a:lstStyle/>
        <a:p>
          <a:endParaRPr lang="en-IN"/>
        </a:p>
      </dgm:t>
    </dgm:pt>
    <dgm:pt modelId="{79B81AFE-B4BD-4174-A540-C074B111DE38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Appointment &amp; Medical History Analysis </a:t>
          </a:r>
        </a:p>
      </dgm:t>
    </dgm:pt>
    <dgm:pt modelId="{A8D062D1-04A4-4A8D-9D2C-1859B970AE3B}" type="parTrans" cxnId="{090BC3F8-2ED8-461D-B5B2-E8457CE64E79}">
      <dgm:prSet/>
      <dgm:spPr/>
      <dgm:t>
        <a:bodyPr/>
        <a:lstStyle/>
        <a:p>
          <a:endParaRPr lang="en-IN"/>
        </a:p>
      </dgm:t>
    </dgm:pt>
    <dgm:pt modelId="{0F1CFD31-747A-43D8-8140-8CE890BEB909}" type="sibTrans" cxnId="{090BC3F8-2ED8-461D-B5B2-E8457CE64E79}">
      <dgm:prSet/>
      <dgm:spPr/>
      <dgm:t>
        <a:bodyPr/>
        <a:lstStyle/>
        <a:p>
          <a:endParaRPr lang="en-IN"/>
        </a:p>
      </dgm:t>
    </dgm:pt>
    <dgm:pt modelId="{B604412D-0C9B-4F3E-A04B-0DB2734D1F6D}" type="pres">
      <dgm:prSet presAssocID="{02A82546-452A-4D0B-8819-2D0C94351B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FE9E64-E332-4B45-89FC-5886CAAA7295}" type="pres">
      <dgm:prSet presAssocID="{E7BE9E0D-2AE9-46BE-894A-88C707BB478E}" presName="hierRoot1" presStyleCnt="0">
        <dgm:presLayoutVars>
          <dgm:hierBranch val="init"/>
        </dgm:presLayoutVars>
      </dgm:prSet>
      <dgm:spPr/>
    </dgm:pt>
    <dgm:pt modelId="{49B6414D-0C3F-4B92-8476-03593B6CF7C0}" type="pres">
      <dgm:prSet presAssocID="{E7BE9E0D-2AE9-46BE-894A-88C707BB478E}" presName="rootComposite1" presStyleCnt="0"/>
      <dgm:spPr/>
    </dgm:pt>
    <dgm:pt modelId="{3672C1DD-6A18-464B-B38F-940B468B0A76}" type="pres">
      <dgm:prSet presAssocID="{E7BE9E0D-2AE9-46BE-894A-88C707BB478E}" presName="rootText1" presStyleLbl="node0" presStyleIdx="0" presStyleCnt="1" custScaleX="101163" custScaleY="42309" custLinFactNeighborX="-2435" custLinFactNeighborY="-97402">
        <dgm:presLayoutVars>
          <dgm:chPref val="3"/>
        </dgm:presLayoutVars>
      </dgm:prSet>
      <dgm:spPr/>
    </dgm:pt>
    <dgm:pt modelId="{B62BFF6D-95B1-4BE5-83CE-47D09E942B3C}" type="pres">
      <dgm:prSet presAssocID="{E7BE9E0D-2AE9-46BE-894A-88C707BB478E}" presName="rootConnector1" presStyleLbl="node1" presStyleIdx="0" presStyleCnt="0"/>
      <dgm:spPr/>
    </dgm:pt>
    <dgm:pt modelId="{CCFC78D9-E2E3-4AC0-A9A9-79FA6A5AB9D7}" type="pres">
      <dgm:prSet presAssocID="{E7BE9E0D-2AE9-46BE-894A-88C707BB478E}" presName="hierChild2" presStyleCnt="0"/>
      <dgm:spPr/>
    </dgm:pt>
    <dgm:pt modelId="{C600E3DD-CBB5-495A-8347-1B4FAA59BE94}" type="pres">
      <dgm:prSet presAssocID="{2D51A208-1599-4B1C-8505-E4B011797C76}" presName="Name37" presStyleLbl="parChTrans1D2" presStyleIdx="0" presStyleCnt="3"/>
      <dgm:spPr/>
    </dgm:pt>
    <dgm:pt modelId="{D57527F8-3E19-4E3D-8FAF-BE4D845DD94E}" type="pres">
      <dgm:prSet presAssocID="{1ECFC749-DBE4-4BA4-BEFD-00984CC5E258}" presName="hierRoot2" presStyleCnt="0">
        <dgm:presLayoutVars>
          <dgm:hierBranch val="init"/>
        </dgm:presLayoutVars>
      </dgm:prSet>
      <dgm:spPr/>
    </dgm:pt>
    <dgm:pt modelId="{25EAC3AF-957D-45CB-8C6B-6B072EF91DFA}" type="pres">
      <dgm:prSet presAssocID="{1ECFC749-DBE4-4BA4-BEFD-00984CC5E258}" presName="rootComposite" presStyleCnt="0"/>
      <dgm:spPr/>
    </dgm:pt>
    <dgm:pt modelId="{353304A3-C2B4-4CCA-9E1F-D13A19F0E3B2}" type="pres">
      <dgm:prSet presAssocID="{1ECFC749-DBE4-4BA4-BEFD-00984CC5E258}" presName="rootText" presStyleLbl="node2" presStyleIdx="0" presStyleCnt="3" custScaleX="78855" custScaleY="45742">
        <dgm:presLayoutVars>
          <dgm:chPref val="3"/>
        </dgm:presLayoutVars>
      </dgm:prSet>
      <dgm:spPr/>
    </dgm:pt>
    <dgm:pt modelId="{87109522-B580-4D43-B23B-9952C03AA0ED}" type="pres">
      <dgm:prSet presAssocID="{1ECFC749-DBE4-4BA4-BEFD-00984CC5E258}" presName="rootConnector" presStyleLbl="node2" presStyleIdx="0" presStyleCnt="3"/>
      <dgm:spPr/>
    </dgm:pt>
    <dgm:pt modelId="{A52415F6-2BA2-435E-9C9A-7EE97E469F4F}" type="pres">
      <dgm:prSet presAssocID="{1ECFC749-DBE4-4BA4-BEFD-00984CC5E258}" presName="hierChild4" presStyleCnt="0"/>
      <dgm:spPr/>
    </dgm:pt>
    <dgm:pt modelId="{3F6E8ABE-6217-4C6A-8C4B-CE5CD2350871}" type="pres">
      <dgm:prSet presAssocID="{1ECFC749-DBE4-4BA4-BEFD-00984CC5E258}" presName="hierChild5" presStyleCnt="0"/>
      <dgm:spPr/>
    </dgm:pt>
    <dgm:pt modelId="{466C2F60-0C5F-4C66-8C19-D51374792F4C}" type="pres">
      <dgm:prSet presAssocID="{C0736FAB-E5BC-4DCA-9599-4ADC0780482C}" presName="Name37" presStyleLbl="parChTrans1D2" presStyleIdx="1" presStyleCnt="3"/>
      <dgm:spPr/>
    </dgm:pt>
    <dgm:pt modelId="{96BB9CB9-3338-40B5-AFE3-FBACFD6495CA}" type="pres">
      <dgm:prSet presAssocID="{BCFA1D99-0686-48C4-A8B0-B854114F8EC0}" presName="hierRoot2" presStyleCnt="0">
        <dgm:presLayoutVars>
          <dgm:hierBranch val="init"/>
        </dgm:presLayoutVars>
      </dgm:prSet>
      <dgm:spPr/>
    </dgm:pt>
    <dgm:pt modelId="{F7AFE1DA-E073-43CA-B456-A52AEFD26CB8}" type="pres">
      <dgm:prSet presAssocID="{BCFA1D99-0686-48C4-A8B0-B854114F8EC0}" presName="rootComposite" presStyleCnt="0"/>
      <dgm:spPr/>
    </dgm:pt>
    <dgm:pt modelId="{C6306E5B-CCD9-44F6-B4E0-17956F092357}" type="pres">
      <dgm:prSet presAssocID="{BCFA1D99-0686-48C4-A8B0-B854114F8EC0}" presName="rootText" presStyleLbl="node2" presStyleIdx="1" presStyleCnt="3" custScaleX="96793" custScaleY="45700">
        <dgm:presLayoutVars>
          <dgm:chPref val="3"/>
        </dgm:presLayoutVars>
      </dgm:prSet>
      <dgm:spPr/>
    </dgm:pt>
    <dgm:pt modelId="{6F64EB72-1A10-490D-8B50-FC9638A5398C}" type="pres">
      <dgm:prSet presAssocID="{BCFA1D99-0686-48C4-A8B0-B854114F8EC0}" presName="rootConnector" presStyleLbl="node2" presStyleIdx="1" presStyleCnt="3"/>
      <dgm:spPr/>
    </dgm:pt>
    <dgm:pt modelId="{65017108-D9EB-4708-B497-E072D10ED194}" type="pres">
      <dgm:prSet presAssocID="{BCFA1D99-0686-48C4-A8B0-B854114F8EC0}" presName="hierChild4" presStyleCnt="0"/>
      <dgm:spPr/>
    </dgm:pt>
    <dgm:pt modelId="{2E5B4338-6639-4400-A4B3-2FF4C16129B1}" type="pres">
      <dgm:prSet presAssocID="{BCFA1D99-0686-48C4-A8B0-B854114F8EC0}" presName="hierChild5" presStyleCnt="0"/>
      <dgm:spPr/>
    </dgm:pt>
    <dgm:pt modelId="{47813B45-9017-4CAE-BA48-9707E969B81A}" type="pres">
      <dgm:prSet presAssocID="{A8D062D1-04A4-4A8D-9D2C-1859B970AE3B}" presName="Name37" presStyleLbl="parChTrans1D2" presStyleIdx="2" presStyleCnt="3"/>
      <dgm:spPr/>
    </dgm:pt>
    <dgm:pt modelId="{1531E768-6689-40D0-AAAC-B6431DC0820F}" type="pres">
      <dgm:prSet presAssocID="{79B81AFE-B4BD-4174-A540-C074B111DE38}" presName="hierRoot2" presStyleCnt="0">
        <dgm:presLayoutVars>
          <dgm:hierBranch val="init"/>
        </dgm:presLayoutVars>
      </dgm:prSet>
      <dgm:spPr/>
    </dgm:pt>
    <dgm:pt modelId="{14FFC80A-FE4E-4069-90F1-A064BFFC9C9F}" type="pres">
      <dgm:prSet presAssocID="{79B81AFE-B4BD-4174-A540-C074B111DE38}" presName="rootComposite" presStyleCnt="0"/>
      <dgm:spPr/>
    </dgm:pt>
    <dgm:pt modelId="{75091274-0BC3-49D1-BDDB-61E9A76C0E82}" type="pres">
      <dgm:prSet presAssocID="{79B81AFE-B4BD-4174-A540-C074B111DE38}" presName="rootText" presStyleLbl="node2" presStyleIdx="2" presStyleCnt="3" custScaleX="93244" custScaleY="45398">
        <dgm:presLayoutVars>
          <dgm:chPref val="3"/>
        </dgm:presLayoutVars>
      </dgm:prSet>
      <dgm:spPr/>
    </dgm:pt>
    <dgm:pt modelId="{A4591955-4FE4-4848-8906-5BF1AF084C15}" type="pres">
      <dgm:prSet presAssocID="{79B81AFE-B4BD-4174-A540-C074B111DE38}" presName="rootConnector" presStyleLbl="node2" presStyleIdx="2" presStyleCnt="3"/>
      <dgm:spPr/>
    </dgm:pt>
    <dgm:pt modelId="{ADCF0EC9-ED4C-4CCE-9E73-1BB625127FFF}" type="pres">
      <dgm:prSet presAssocID="{79B81AFE-B4BD-4174-A540-C074B111DE38}" presName="hierChild4" presStyleCnt="0"/>
      <dgm:spPr/>
    </dgm:pt>
    <dgm:pt modelId="{AB75570C-EE25-435A-91A8-3CD78CC8A22F}" type="pres">
      <dgm:prSet presAssocID="{79B81AFE-B4BD-4174-A540-C074B111DE38}" presName="hierChild5" presStyleCnt="0"/>
      <dgm:spPr/>
    </dgm:pt>
    <dgm:pt modelId="{BE66B6FB-EBE4-40F8-B5D4-D136B8FCED75}" type="pres">
      <dgm:prSet presAssocID="{E7BE9E0D-2AE9-46BE-894A-88C707BB478E}" presName="hierChild3" presStyleCnt="0"/>
      <dgm:spPr/>
    </dgm:pt>
  </dgm:ptLst>
  <dgm:cxnLst>
    <dgm:cxn modelId="{747BD015-4968-42F8-A3DD-D1A3AF199FA8}" type="presOf" srcId="{79B81AFE-B4BD-4174-A540-C074B111DE38}" destId="{A4591955-4FE4-4848-8906-5BF1AF084C15}" srcOrd="1" destOrd="0" presId="urn:microsoft.com/office/officeart/2005/8/layout/orgChart1"/>
    <dgm:cxn modelId="{97291B33-954F-4158-A093-C914A453F6E0}" type="presOf" srcId="{1ECFC749-DBE4-4BA4-BEFD-00984CC5E258}" destId="{87109522-B580-4D43-B23B-9952C03AA0ED}" srcOrd="1" destOrd="0" presId="urn:microsoft.com/office/officeart/2005/8/layout/orgChart1"/>
    <dgm:cxn modelId="{81EE405E-7391-46B0-AC51-035FAA9561C9}" type="presOf" srcId="{E7BE9E0D-2AE9-46BE-894A-88C707BB478E}" destId="{B62BFF6D-95B1-4BE5-83CE-47D09E942B3C}" srcOrd="1" destOrd="0" presId="urn:microsoft.com/office/officeart/2005/8/layout/orgChart1"/>
    <dgm:cxn modelId="{E661D15F-BDCA-4C2F-AAC1-1F706EBF524F}" srcId="{E7BE9E0D-2AE9-46BE-894A-88C707BB478E}" destId="{BCFA1D99-0686-48C4-A8B0-B854114F8EC0}" srcOrd="1" destOrd="0" parTransId="{C0736FAB-E5BC-4DCA-9599-4ADC0780482C}" sibTransId="{9F580E25-F242-4B0E-BE4E-94AA7A3C926B}"/>
    <dgm:cxn modelId="{3EDACA78-F607-4B95-949D-5756E15993A9}" type="presOf" srcId="{C0736FAB-E5BC-4DCA-9599-4ADC0780482C}" destId="{466C2F60-0C5F-4C66-8C19-D51374792F4C}" srcOrd="0" destOrd="0" presId="urn:microsoft.com/office/officeart/2005/8/layout/orgChart1"/>
    <dgm:cxn modelId="{B6CDA179-4854-4146-9F4C-9F1D0A801353}" srcId="{02A82546-452A-4D0B-8819-2D0C94351BF2}" destId="{E7BE9E0D-2AE9-46BE-894A-88C707BB478E}" srcOrd="0" destOrd="0" parTransId="{808A9804-3A74-4997-8646-552938BE4CB5}" sibTransId="{3E302E0B-881D-4A50-9C27-370114152D9E}"/>
    <dgm:cxn modelId="{043F797F-F552-4188-98AC-5C9139B20FF3}" type="presOf" srcId="{A8D062D1-04A4-4A8D-9D2C-1859B970AE3B}" destId="{47813B45-9017-4CAE-BA48-9707E969B81A}" srcOrd="0" destOrd="0" presId="urn:microsoft.com/office/officeart/2005/8/layout/orgChart1"/>
    <dgm:cxn modelId="{D09FD281-38D0-4163-BB61-37620D5F4F02}" type="presOf" srcId="{BCFA1D99-0686-48C4-A8B0-B854114F8EC0}" destId="{C6306E5B-CCD9-44F6-B4E0-17956F092357}" srcOrd="0" destOrd="0" presId="urn:microsoft.com/office/officeart/2005/8/layout/orgChart1"/>
    <dgm:cxn modelId="{6450AC88-A64A-4B0D-9F1F-42838E78F7AC}" type="presOf" srcId="{BCFA1D99-0686-48C4-A8B0-B854114F8EC0}" destId="{6F64EB72-1A10-490D-8B50-FC9638A5398C}" srcOrd="1" destOrd="0" presId="urn:microsoft.com/office/officeart/2005/8/layout/orgChart1"/>
    <dgm:cxn modelId="{242475D1-E6CE-4AF2-857D-AB0E1E284246}" type="presOf" srcId="{2D51A208-1599-4B1C-8505-E4B011797C76}" destId="{C600E3DD-CBB5-495A-8347-1B4FAA59BE94}" srcOrd="0" destOrd="0" presId="urn:microsoft.com/office/officeart/2005/8/layout/orgChart1"/>
    <dgm:cxn modelId="{1F9BE2D7-9A3D-4AB4-8ED3-BCE3B4E4480D}" type="presOf" srcId="{E7BE9E0D-2AE9-46BE-894A-88C707BB478E}" destId="{3672C1DD-6A18-464B-B38F-940B468B0A76}" srcOrd="0" destOrd="0" presId="urn:microsoft.com/office/officeart/2005/8/layout/orgChart1"/>
    <dgm:cxn modelId="{CF663ED9-2F67-45A4-A4FF-E7D3B28F1180}" type="presOf" srcId="{02A82546-452A-4D0B-8819-2D0C94351BF2}" destId="{B604412D-0C9B-4F3E-A04B-0DB2734D1F6D}" srcOrd="0" destOrd="0" presId="urn:microsoft.com/office/officeart/2005/8/layout/orgChart1"/>
    <dgm:cxn modelId="{D43D6FDD-0C92-4FE0-A598-674443CB5A62}" srcId="{E7BE9E0D-2AE9-46BE-894A-88C707BB478E}" destId="{1ECFC749-DBE4-4BA4-BEFD-00984CC5E258}" srcOrd="0" destOrd="0" parTransId="{2D51A208-1599-4B1C-8505-E4B011797C76}" sibTransId="{22E46DE5-7E0F-42CD-96C1-ECB0640BD4EC}"/>
    <dgm:cxn modelId="{439A61F6-11EB-4908-9830-E14E6B17BEAA}" type="presOf" srcId="{79B81AFE-B4BD-4174-A540-C074B111DE38}" destId="{75091274-0BC3-49D1-BDDB-61E9A76C0E82}" srcOrd="0" destOrd="0" presId="urn:microsoft.com/office/officeart/2005/8/layout/orgChart1"/>
    <dgm:cxn modelId="{947BEDF6-07F3-4019-9911-503DAEB0FCE3}" type="presOf" srcId="{1ECFC749-DBE4-4BA4-BEFD-00984CC5E258}" destId="{353304A3-C2B4-4CCA-9E1F-D13A19F0E3B2}" srcOrd="0" destOrd="0" presId="urn:microsoft.com/office/officeart/2005/8/layout/orgChart1"/>
    <dgm:cxn modelId="{090BC3F8-2ED8-461D-B5B2-E8457CE64E79}" srcId="{E7BE9E0D-2AE9-46BE-894A-88C707BB478E}" destId="{79B81AFE-B4BD-4174-A540-C074B111DE38}" srcOrd="2" destOrd="0" parTransId="{A8D062D1-04A4-4A8D-9D2C-1859B970AE3B}" sibTransId="{0F1CFD31-747A-43D8-8140-8CE890BEB909}"/>
    <dgm:cxn modelId="{7FB37B0B-B44E-4964-9CC5-51E0998DFB7A}" type="presParOf" srcId="{B604412D-0C9B-4F3E-A04B-0DB2734D1F6D}" destId="{F8FE9E64-E332-4B45-89FC-5886CAAA7295}" srcOrd="0" destOrd="0" presId="urn:microsoft.com/office/officeart/2005/8/layout/orgChart1"/>
    <dgm:cxn modelId="{88C213B1-ECD8-4AAD-BFB5-7BBA6700FEFE}" type="presParOf" srcId="{F8FE9E64-E332-4B45-89FC-5886CAAA7295}" destId="{49B6414D-0C3F-4B92-8476-03593B6CF7C0}" srcOrd="0" destOrd="0" presId="urn:microsoft.com/office/officeart/2005/8/layout/orgChart1"/>
    <dgm:cxn modelId="{1692518D-1D82-433F-BE3C-ADA035635F83}" type="presParOf" srcId="{49B6414D-0C3F-4B92-8476-03593B6CF7C0}" destId="{3672C1DD-6A18-464B-B38F-940B468B0A76}" srcOrd="0" destOrd="0" presId="urn:microsoft.com/office/officeart/2005/8/layout/orgChart1"/>
    <dgm:cxn modelId="{502AF80D-AD6E-485A-B9A5-C41A57EF80EB}" type="presParOf" srcId="{49B6414D-0C3F-4B92-8476-03593B6CF7C0}" destId="{B62BFF6D-95B1-4BE5-83CE-47D09E942B3C}" srcOrd="1" destOrd="0" presId="urn:microsoft.com/office/officeart/2005/8/layout/orgChart1"/>
    <dgm:cxn modelId="{87D36783-0091-4DC0-9680-25FC1C9B968A}" type="presParOf" srcId="{F8FE9E64-E332-4B45-89FC-5886CAAA7295}" destId="{CCFC78D9-E2E3-4AC0-A9A9-79FA6A5AB9D7}" srcOrd="1" destOrd="0" presId="urn:microsoft.com/office/officeart/2005/8/layout/orgChart1"/>
    <dgm:cxn modelId="{64C796CE-F217-4CD5-B411-186EF886C53C}" type="presParOf" srcId="{CCFC78D9-E2E3-4AC0-A9A9-79FA6A5AB9D7}" destId="{C600E3DD-CBB5-495A-8347-1B4FAA59BE94}" srcOrd="0" destOrd="0" presId="urn:microsoft.com/office/officeart/2005/8/layout/orgChart1"/>
    <dgm:cxn modelId="{96C0233C-B75D-4910-8189-4E7E72E5D8DC}" type="presParOf" srcId="{CCFC78D9-E2E3-4AC0-A9A9-79FA6A5AB9D7}" destId="{D57527F8-3E19-4E3D-8FAF-BE4D845DD94E}" srcOrd="1" destOrd="0" presId="urn:microsoft.com/office/officeart/2005/8/layout/orgChart1"/>
    <dgm:cxn modelId="{B3780FAF-0773-413E-BEF1-D9930F949B17}" type="presParOf" srcId="{D57527F8-3E19-4E3D-8FAF-BE4D845DD94E}" destId="{25EAC3AF-957D-45CB-8C6B-6B072EF91DFA}" srcOrd="0" destOrd="0" presId="urn:microsoft.com/office/officeart/2005/8/layout/orgChart1"/>
    <dgm:cxn modelId="{ACE1AF2E-5375-4A6D-AD32-3CAE2B43E88B}" type="presParOf" srcId="{25EAC3AF-957D-45CB-8C6B-6B072EF91DFA}" destId="{353304A3-C2B4-4CCA-9E1F-D13A19F0E3B2}" srcOrd="0" destOrd="0" presId="urn:microsoft.com/office/officeart/2005/8/layout/orgChart1"/>
    <dgm:cxn modelId="{23CF4B1B-348B-4179-AC9E-CDDFD14B1E00}" type="presParOf" srcId="{25EAC3AF-957D-45CB-8C6B-6B072EF91DFA}" destId="{87109522-B580-4D43-B23B-9952C03AA0ED}" srcOrd="1" destOrd="0" presId="urn:microsoft.com/office/officeart/2005/8/layout/orgChart1"/>
    <dgm:cxn modelId="{ACE53357-8823-47C2-85AA-0FB08BEC5050}" type="presParOf" srcId="{D57527F8-3E19-4E3D-8FAF-BE4D845DD94E}" destId="{A52415F6-2BA2-435E-9C9A-7EE97E469F4F}" srcOrd="1" destOrd="0" presId="urn:microsoft.com/office/officeart/2005/8/layout/orgChart1"/>
    <dgm:cxn modelId="{EFDFA105-42CD-405F-9B13-7DFEC2D16187}" type="presParOf" srcId="{D57527F8-3E19-4E3D-8FAF-BE4D845DD94E}" destId="{3F6E8ABE-6217-4C6A-8C4B-CE5CD2350871}" srcOrd="2" destOrd="0" presId="urn:microsoft.com/office/officeart/2005/8/layout/orgChart1"/>
    <dgm:cxn modelId="{7E113544-5143-4DC7-A9EC-94A6380A5C14}" type="presParOf" srcId="{CCFC78D9-E2E3-4AC0-A9A9-79FA6A5AB9D7}" destId="{466C2F60-0C5F-4C66-8C19-D51374792F4C}" srcOrd="2" destOrd="0" presId="urn:microsoft.com/office/officeart/2005/8/layout/orgChart1"/>
    <dgm:cxn modelId="{F06368E6-BFDF-4724-A17A-F75E1A449F85}" type="presParOf" srcId="{CCFC78D9-E2E3-4AC0-A9A9-79FA6A5AB9D7}" destId="{96BB9CB9-3338-40B5-AFE3-FBACFD6495CA}" srcOrd="3" destOrd="0" presId="urn:microsoft.com/office/officeart/2005/8/layout/orgChart1"/>
    <dgm:cxn modelId="{710640F9-9F22-4575-9C8C-0BF48FB9C900}" type="presParOf" srcId="{96BB9CB9-3338-40B5-AFE3-FBACFD6495CA}" destId="{F7AFE1DA-E073-43CA-B456-A52AEFD26CB8}" srcOrd="0" destOrd="0" presId="urn:microsoft.com/office/officeart/2005/8/layout/orgChart1"/>
    <dgm:cxn modelId="{7F70ECBF-7FFC-4F3C-A311-8DF890AEBF5B}" type="presParOf" srcId="{F7AFE1DA-E073-43CA-B456-A52AEFD26CB8}" destId="{C6306E5B-CCD9-44F6-B4E0-17956F092357}" srcOrd="0" destOrd="0" presId="urn:microsoft.com/office/officeart/2005/8/layout/orgChart1"/>
    <dgm:cxn modelId="{2F8D3018-3ACE-4C34-9318-A5DE2AF1498F}" type="presParOf" srcId="{F7AFE1DA-E073-43CA-B456-A52AEFD26CB8}" destId="{6F64EB72-1A10-490D-8B50-FC9638A5398C}" srcOrd="1" destOrd="0" presId="urn:microsoft.com/office/officeart/2005/8/layout/orgChart1"/>
    <dgm:cxn modelId="{7B309B15-8DF4-4F0E-8EB7-2E908D95847E}" type="presParOf" srcId="{96BB9CB9-3338-40B5-AFE3-FBACFD6495CA}" destId="{65017108-D9EB-4708-B497-E072D10ED194}" srcOrd="1" destOrd="0" presId="urn:microsoft.com/office/officeart/2005/8/layout/orgChart1"/>
    <dgm:cxn modelId="{53030135-7F04-42B6-8415-D87043FDD165}" type="presParOf" srcId="{96BB9CB9-3338-40B5-AFE3-FBACFD6495CA}" destId="{2E5B4338-6639-4400-A4B3-2FF4C16129B1}" srcOrd="2" destOrd="0" presId="urn:microsoft.com/office/officeart/2005/8/layout/orgChart1"/>
    <dgm:cxn modelId="{90B7FB68-BC85-49EE-9D0D-18522A56762D}" type="presParOf" srcId="{CCFC78D9-E2E3-4AC0-A9A9-79FA6A5AB9D7}" destId="{47813B45-9017-4CAE-BA48-9707E969B81A}" srcOrd="4" destOrd="0" presId="urn:microsoft.com/office/officeart/2005/8/layout/orgChart1"/>
    <dgm:cxn modelId="{24FB5403-EC4D-4635-9E31-E81FF50529D2}" type="presParOf" srcId="{CCFC78D9-E2E3-4AC0-A9A9-79FA6A5AB9D7}" destId="{1531E768-6689-40D0-AAAC-B6431DC0820F}" srcOrd="5" destOrd="0" presId="urn:microsoft.com/office/officeart/2005/8/layout/orgChart1"/>
    <dgm:cxn modelId="{F10EE78C-6A22-4169-8DD3-70C44A4C62AE}" type="presParOf" srcId="{1531E768-6689-40D0-AAAC-B6431DC0820F}" destId="{14FFC80A-FE4E-4069-90F1-A064BFFC9C9F}" srcOrd="0" destOrd="0" presId="urn:microsoft.com/office/officeart/2005/8/layout/orgChart1"/>
    <dgm:cxn modelId="{BA6FE895-0B6F-4666-9BF2-48C9B34748C4}" type="presParOf" srcId="{14FFC80A-FE4E-4069-90F1-A064BFFC9C9F}" destId="{75091274-0BC3-49D1-BDDB-61E9A76C0E82}" srcOrd="0" destOrd="0" presId="urn:microsoft.com/office/officeart/2005/8/layout/orgChart1"/>
    <dgm:cxn modelId="{356D2889-A6AA-4898-94CC-6D57CB11283A}" type="presParOf" srcId="{14FFC80A-FE4E-4069-90F1-A064BFFC9C9F}" destId="{A4591955-4FE4-4848-8906-5BF1AF084C15}" srcOrd="1" destOrd="0" presId="urn:microsoft.com/office/officeart/2005/8/layout/orgChart1"/>
    <dgm:cxn modelId="{0D45B344-F9D8-4DF8-8342-4F118B19E434}" type="presParOf" srcId="{1531E768-6689-40D0-AAAC-B6431DC0820F}" destId="{ADCF0EC9-ED4C-4CCE-9E73-1BB625127FFF}" srcOrd="1" destOrd="0" presId="urn:microsoft.com/office/officeart/2005/8/layout/orgChart1"/>
    <dgm:cxn modelId="{1064F714-071D-4D91-9546-C29749F71BE7}" type="presParOf" srcId="{1531E768-6689-40D0-AAAC-B6431DC0820F}" destId="{AB75570C-EE25-435A-91A8-3CD78CC8A22F}" srcOrd="2" destOrd="0" presId="urn:microsoft.com/office/officeart/2005/8/layout/orgChart1"/>
    <dgm:cxn modelId="{BBE9EEDE-1CFA-4ABB-AD9E-7D36EF0DA630}" type="presParOf" srcId="{F8FE9E64-E332-4B45-89FC-5886CAAA7295}" destId="{BE66B6FB-EBE4-40F8-B5D4-D136B8FCED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13B45-9017-4CAE-BA48-9707E969B81A}">
      <dsp:nvSpPr>
        <dsp:cNvPr id="0" name=""/>
        <dsp:cNvSpPr/>
      </dsp:nvSpPr>
      <dsp:spPr>
        <a:xfrm>
          <a:off x="4345659" y="599650"/>
          <a:ext cx="3153773" cy="78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983"/>
              </a:lnTo>
              <a:lnTo>
                <a:pt x="3153773" y="491983"/>
              </a:lnTo>
              <a:lnTo>
                <a:pt x="3153773" y="789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C2F60-0C5F-4C66-8C19-D51374792F4C}">
      <dsp:nvSpPr>
        <dsp:cNvPr id="0" name=""/>
        <dsp:cNvSpPr/>
      </dsp:nvSpPr>
      <dsp:spPr>
        <a:xfrm>
          <a:off x="4210746" y="599650"/>
          <a:ext cx="134913" cy="789618"/>
        </a:xfrm>
        <a:custGeom>
          <a:avLst/>
          <a:gdLst/>
          <a:ahLst/>
          <a:cxnLst/>
          <a:rect l="0" t="0" r="0" b="0"/>
          <a:pathLst>
            <a:path>
              <a:moveTo>
                <a:pt x="134913" y="0"/>
              </a:moveTo>
              <a:lnTo>
                <a:pt x="134913" y="491983"/>
              </a:lnTo>
              <a:lnTo>
                <a:pt x="0" y="491983"/>
              </a:lnTo>
              <a:lnTo>
                <a:pt x="0" y="789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0E3DD-CBB5-495A-8347-1B4FAA59BE94}">
      <dsp:nvSpPr>
        <dsp:cNvPr id="0" name=""/>
        <dsp:cNvSpPr/>
      </dsp:nvSpPr>
      <dsp:spPr>
        <a:xfrm>
          <a:off x="1125995" y="599650"/>
          <a:ext cx="3219664" cy="789618"/>
        </a:xfrm>
        <a:custGeom>
          <a:avLst/>
          <a:gdLst/>
          <a:ahLst/>
          <a:cxnLst/>
          <a:rect l="0" t="0" r="0" b="0"/>
          <a:pathLst>
            <a:path>
              <a:moveTo>
                <a:pt x="3219664" y="0"/>
              </a:moveTo>
              <a:lnTo>
                <a:pt x="3219664" y="491983"/>
              </a:lnTo>
              <a:lnTo>
                <a:pt x="0" y="491983"/>
              </a:lnTo>
              <a:lnTo>
                <a:pt x="0" y="789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2C1DD-6A18-464B-B38F-940B468B0A76}">
      <dsp:nvSpPr>
        <dsp:cNvPr id="0" name=""/>
        <dsp:cNvSpPr/>
      </dsp:nvSpPr>
      <dsp:spPr>
        <a:xfrm>
          <a:off x="2911865" y="0"/>
          <a:ext cx="2867589" cy="59965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Health Tracker</a:t>
          </a:r>
        </a:p>
      </dsp:txBody>
      <dsp:txXfrm>
        <a:off x="2911865" y="0"/>
        <a:ext cx="2867589" cy="599650"/>
      </dsp:txXfrm>
    </dsp:sp>
    <dsp:sp modelId="{353304A3-C2B4-4CCA-9E1F-D13A19F0E3B2}">
      <dsp:nvSpPr>
        <dsp:cNvPr id="0" name=""/>
        <dsp:cNvSpPr/>
      </dsp:nvSpPr>
      <dsp:spPr>
        <a:xfrm>
          <a:off x="8374" y="1389269"/>
          <a:ext cx="2235242" cy="6483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Demographic Analysis</a:t>
          </a:r>
        </a:p>
      </dsp:txBody>
      <dsp:txXfrm>
        <a:off x="8374" y="1389269"/>
        <a:ext cx="2235242" cy="648306"/>
      </dsp:txXfrm>
    </dsp:sp>
    <dsp:sp modelId="{C6306E5B-CCD9-44F6-B4E0-17956F092357}">
      <dsp:nvSpPr>
        <dsp:cNvPr id="0" name=""/>
        <dsp:cNvSpPr/>
      </dsp:nvSpPr>
      <dsp:spPr>
        <a:xfrm>
          <a:off x="2838887" y="1389269"/>
          <a:ext cx="2743716" cy="64771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Health profile Analysis</a:t>
          </a:r>
        </a:p>
      </dsp:txBody>
      <dsp:txXfrm>
        <a:off x="2838887" y="1389269"/>
        <a:ext cx="2743716" cy="647711"/>
      </dsp:txXfrm>
    </dsp:sp>
    <dsp:sp modelId="{75091274-0BC3-49D1-BDDB-61E9A76C0E82}">
      <dsp:nvSpPr>
        <dsp:cNvPr id="0" name=""/>
        <dsp:cNvSpPr/>
      </dsp:nvSpPr>
      <dsp:spPr>
        <a:xfrm>
          <a:off x="6177875" y="1389269"/>
          <a:ext cx="2643115" cy="64343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Appointment &amp; Medical History Analysis </a:t>
          </a:r>
        </a:p>
      </dsp:txBody>
      <dsp:txXfrm>
        <a:off x="6177875" y="1389269"/>
        <a:ext cx="2643115" cy="643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C965-4EC6-AEA2-16F4-C4563A01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62879-EC90-51EA-6500-11504E057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69D1-3110-C9B0-6C7B-E9375A9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4C33-453C-5B69-2487-13860AE4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284C-C9E4-1E95-E243-0E815619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8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FF5C-1182-1C73-C870-2F1C4A7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E1E3-8452-F158-900C-CDAEDD38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958F-DBFE-A72A-5BF9-BBA53CC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3C8E-5733-E56A-C8C2-8AA67A57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189A-B7D9-7D78-F96A-F25B6770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5E66-4AFF-E6C6-8849-CA6B9E251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04141-8890-BFB4-C1B4-03B84ABD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E92C-B7B8-8F0C-60D6-CF040DB7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1165-2E69-ED2B-275F-3095B204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5CD8-AF83-788F-3CB3-5CF2536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1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5D56-51B3-3CEA-0EC6-421E170F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EBB3-47D7-2D83-1257-538F999D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B239-D03F-983A-DC8B-7BBE7E90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C1BC-74DC-DC80-3168-DF09CD2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F63FB-D1D5-CD43-134F-2ECBB648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D5E9-D885-30DF-2C45-B9D34A0D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EC474-5383-3F45-7CBE-9A1C9D53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23B4-4EE1-CCBA-9367-E6FEC855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E5C0-4F25-C3A0-34B0-16E003AB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E27B-B516-2FD5-A5A9-17F2FEAF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2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4003-5086-E303-58A4-088DC8F0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DA3B-E701-82B2-DAF8-687D6C4E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D5FF1-5CC0-9974-E074-99A793B6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054A5-922C-2C9C-1C3D-BC9F207C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A6B-20E4-221C-02DD-FBEEE845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E69E3-1688-768F-D9C6-8830CF00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6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C47F-BF28-E734-A893-8AC73FF9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DD160-FA48-E65B-3319-AF9A4F78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1B504-0CB1-2239-7538-80FA0247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F52F3-B93E-BC27-C855-1E45A7B8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97D09-09C9-8D92-ACD8-B0F923C0B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35ED-10B4-EB5A-A962-DC1C6B1A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8856C-EE5D-BA8F-1185-F2AD8120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57696-CDA9-7CAB-9EA1-58C3DC0F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1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3E1C-2F36-6AF8-527C-D5151484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BD4BA-F6FF-5B22-2ED7-C69C777E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72D97-938C-8692-9813-69A34F00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4C89-B77E-D3B4-5F6E-467FFAC5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1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E2073-F7B9-BBA7-9163-C7D6A575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5DE1-555B-E022-FA4A-86B8E150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A2FDF-B2C7-137F-46C5-2C6AF9FA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45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6C41-BDCF-987D-D0CD-97925627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B226-6F09-A376-9D9A-C2692ED7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283BE-0DD2-ABEC-685B-7A4BA13A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2F368-C81A-4DB1-B65F-A7B94FB8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4E5A2-63B1-E7F8-B4A6-AA35B938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DC864-85BB-AA89-EBB3-7B7AC6D4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2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70F4-260C-ECC5-ACC5-41F5F50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84B63-2687-3C4A-2899-0F3DD170A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EC1F-B0FE-C72E-4AD8-6DD1BBC69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B4597-B7EC-7295-1203-B36B117A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BBFEE-B22A-871B-81F8-8E7F5C47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26D6B-C703-9ACD-546E-CEFF021D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5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EB113-6E5A-358B-1A93-06931EF9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F3FB-BCCA-0EAE-816D-0BE17A44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EB18-C564-6442-2B6F-E473B8937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F20E-9FA6-4BBC-B031-BAB426CD495C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C1C0-4415-F626-DE9C-35398517C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B50A-515A-2FD3-A248-5C9A1EB2F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5EFB-46DB-4D50-877B-52EB5DB8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2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1EA6CF-F21C-5E13-AB4B-4ACF25984D78}"/>
              </a:ext>
            </a:extLst>
          </p:cNvPr>
          <p:cNvSpPr txBox="1"/>
          <p:nvPr/>
        </p:nvSpPr>
        <p:spPr>
          <a:xfrm>
            <a:off x="1809138" y="393290"/>
            <a:ext cx="857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MECE FRAMEWORK ON HEALTH TRACKER ANALYSIS</a:t>
            </a:r>
            <a:endParaRPr lang="en-US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0BB49-649A-E7D5-3D80-85EF332F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64392"/>
            <a:ext cx="1159895" cy="115989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2DF5B7E-72F0-AAB6-5C5E-B09682C4C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463269"/>
              </p:ext>
            </p:extLst>
          </p:nvPr>
        </p:nvGraphicFramePr>
        <p:xfrm>
          <a:off x="1553496" y="1037474"/>
          <a:ext cx="8829366" cy="2231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48AA68-1861-5587-6A54-E69521543911}"/>
              </a:ext>
            </a:extLst>
          </p:cNvPr>
          <p:cNvCxnSpPr>
            <a:cxnSpLocks/>
          </p:cNvCxnSpPr>
          <p:nvPr/>
        </p:nvCxnSpPr>
        <p:spPr>
          <a:xfrm>
            <a:off x="2045109" y="3075039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5FA62-DE95-9B4D-5D41-FCAAB47A11FE}"/>
              </a:ext>
            </a:extLst>
          </p:cNvPr>
          <p:cNvCxnSpPr>
            <a:cxnSpLocks/>
          </p:cNvCxnSpPr>
          <p:nvPr/>
        </p:nvCxnSpPr>
        <p:spPr>
          <a:xfrm>
            <a:off x="786580" y="3276772"/>
            <a:ext cx="2249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BE161-58C0-3053-C9A2-7ADBB7026AFD}"/>
              </a:ext>
            </a:extLst>
          </p:cNvPr>
          <p:cNvCxnSpPr>
            <a:cxnSpLocks/>
          </p:cNvCxnSpPr>
          <p:nvPr/>
        </p:nvCxnSpPr>
        <p:spPr>
          <a:xfrm>
            <a:off x="786580" y="3276772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BCCC2D-648F-090A-BD21-BE7D45A22E59}"/>
              </a:ext>
            </a:extLst>
          </p:cNvPr>
          <p:cNvCxnSpPr>
            <a:cxnSpLocks/>
          </p:cNvCxnSpPr>
          <p:nvPr/>
        </p:nvCxnSpPr>
        <p:spPr>
          <a:xfrm>
            <a:off x="3035709" y="3276772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E06BD-AAAA-7E78-5594-DC1E24B04400}"/>
              </a:ext>
            </a:extLst>
          </p:cNvPr>
          <p:cNvSpPr/>
          <p:nvPr/>
        </p:nvSpPr>
        <p:spPr>
          <a:xfrm>
            <a:off x="373626" y="3478504"/>
            <a:ext cx="1032382" cy="53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4C25AC-E0B4-EA11-9278-C162D1BE7FD3}"/>
              </a:ext>
            </a:extLst>
          </p:cNvPr>
          <p:cNvSpPr/>
          <p:nvPr/>
        </p:nvSpPr>
        <p:spPr>
          <a:xfrm>
            <a:off x="2306026" y="3444088"/>
            <a:ext cx="1265901" cy="552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Gender distribution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9C4E0D-B0C8-7EDD-6335-6417EA30D495}"/>
              </a:ext>
            </a:extLst>
          </p:cNvPr>
          <p:cNvCxnSpPr>
            <a:cxnSpLocks/>
          </p:cNvCxnSpPr>
          <p:nvPr/>
        </p:nvCxnSpPr>
        <p:spPr>
          <a:xfrm>
            <a:off x="5766618" y="3067665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025174-D816-3BA7-AFA9-6AB75111CD56}"/>
              </a:ext>
            </a:extLst>
          </p:cNvPr>
          <p:cNvCxnSpPr>
            <a:cxnSpLocks/>
          </p:cNvCxnSpPr>
          <p:nvPr/>
        </p:nvCxnSpPr>
        <p:spPr>
          <a:xfrm flipV="1">
            <a:off x="4567084" y="3269398"/>
            <a:ext cx="2766547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AE9027-2B4C-748E-03C7-8B3FDF266E85}"/>
              </a:ext>
            </a:extLst>
          </p:cNvPr>
          <p:cNvCxnSpPr>
            <a:cxnSpLocks/>
          </p:cNvCxnSpPr>
          <p:nvPr/>
        </p:nvCxnSpPr>
        <p:spPr>
          <a:xfrm>
            <a:off x="4567084" y="3269398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DF3486-B2DD-2914-BF02-F28531598065}"/>
              </a:ext>
            </a:extLst>
          </p:cNvPr>
          <p:cNvSpPr/>
          <p:nvPr/>
        </p:nvSpPr>
        <p:spPr>
          <a:xfrm>
            <a:off x="3868993" y="3478504"/>
            <a:ext cx="1265901" cy="5527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Medical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3AA3B-A861-EB9A-2F37-F84E9B008154}"/>
              </a:ext>
            </a:extLst>
          </p:cNvPr>
          <p:cNvSpPr/>
          <p:nvPr/>
        </p:nvSpPr>
        <p:spPr>
          <a:xfrm>
            <a:off x="5284837" y="3478504"/>
            <a:ext cx="1265901" cy="552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Allergies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0B7DCC-692D-870E-891C-FDB07BDD2425}"/>
              </a:ext>
            </a:extLst>
          </p:cNvPr>
          <p:cNvSpPr/>
          <p:nvPr/>
        </p:nvSpPr>
        <p:spPr>
          <a:xfrm>
            <a:off x="6700681" y="3471131"/>
            <a:ext cx="1396336" cy="545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Medications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2D8E7C-C15E-C09E-32B9-86E682BA3655}"/>
              </a:ext>
            </a:extLst>
          </p:cNvPr>
          <p:cNvCxnSpPr>
            <a:cxnSpLocks/>
          </p:cNvCxnSpPr>
          <p:nvPr/>
        </p:nvCxnSpPr>
        <p:spPr>
          <a:xfrm>
            <a:off x="5917787" y="3269398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DC5AAD-B3B4-8895-B319-780C9DC57474}"/>
              </a:ext>
            </a:extLst>
          </p:cNvPr>
          <p:cNvCxnSpPr>
            <a:cxnSpLocks/>
          </p:cNvCxnSpPr>
          <p:nvPr/>
        </p:nvCxnSpPr>
        <p:spPr>
          <a:xfrm>
            <a:off x="7307818" y="3272114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18424E-CFBB-E967-3763-6339E276FE93}"/>
              </a:ext>
            </a:extLst>
          </p:cNvPr>
          <p:cNvCxnSpPr>
            <a:cxnSpLocks/>
          </p:cNvCxnSpPr>
          <p:nvPr/>
        </p:nvCxnSpPr>
        <p:spPr>
          <a:xfrm>
            <a:off x="9701973" y="3075039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11906C-9FBC-87A1-FACA-95D40DAE8FE6}"/>
              </a:ext>
            </a:extLst>
          </p:cNvPr>
          <p:cNvCxnSpPr>
            <a:cxnSpLocks/>
          </p:cNvCxnSpPr>
          <p:nvPr/>
        </p:nvCxnSpPr>
        <p:spPr>
          <a:xfrm>
            <a:off x="8553348" y="3294150"/>
            <a:ext cx="2186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5D132BE-F655-9E42-D5D4-52EA5B98D323}"/>
              </a:ext>
            </a:extLst>
          </p:cNvPr>
          <p:cNvSpPr/>
          <p:nvPr/>
        </p:nvSpPr>
        <p:spPr>
          <a:xfrm>
            <a:off x="8324395" y="3485699"/>
            <a:ext cx="1468534" cy="530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Appointment Date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965F65-FA3C-D8B6-FCF0-872946E625FB}"/>
              </a:ext>
            </a:extLst>
          </p:cNvPr>
          <p:cNvSpPr/>
          <p:nvPr/>
        </p:nvSpPr>
        <p:spPr>
          <a:xfrm>
            <a:off x="10053994" y="3478504"/>
            <a:ext cx="1512591" cy="5527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Frequency of Appointments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114DE5-7A4E-72B1-0C0C-223F6DB57F5D}"/>
              </a:ext>
            </a:extLst>
          </p:cNvPr>
          <p:cNvCxnSpPr>
            <a:cxnSpLocks/>
          </p:cNvCxnSpPr>
          <p:nvPr/>
        </p:nvCxnSpPr>
        <p:spPr>
          <a:xfrm>
            <a:off x="8560714" y="3294150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B612A7-5EC1-783C-F29D-80ACB3EBA4CF}"/>
              </a:ext>
            </a:extLst>
          </p:cNvPr>
          <p:cNvCxnSpPr>
            <a:cxnSpLocks/>
          </p:cNvCxnSpPr>
          <p:nvPr/>
        </p:nvCxnSpPr>
        <p:spPr>
          <a:xfrm>
            <a:off x="10739947" y="3294150"/>
            <a:ext cx="0" cy="201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B42C2D-335F-6BCB-20CD-C7BEA2BD78A3}"/>
              </a:ext>
            </a:extLst>
          </p:cNvPr>
          <p:cNvCxnSpPr/>
          <p:nvPr/>
        </p:nvCxnSpPr>
        <p:spPr>
          <a:xfrm>
            <a:off x="373626" y="4016467"/>
            <a:ext cx="0" cy="158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174B54-4B0B-01AB-7E57-6321857F2E53}"/>
              </a:ext>
            </a:extLst>
          </p:cNvPr>
          <p:cNvCxnSpPr/>
          <p:nvPr/>
        </p:nvCxnSpPr>
        <p:spPr>
          <a:xfrm>
            <a:off x="373626" y="4227871"/>
            <a:ext cx="157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A47ED6-6B1F-4491-6644-D055DD67B020}"/>
              </a:ext>
            </a:extLst>
          </p:cNvPr>
          <p:cNvSpPr txBox="1"/>
          <p:nvPr/>
        </p:nvSpPr>
        <p:spPr>
          <a:xfrm>
            <a:off x="530943" y="4031221"/>
            <a:ext cx="87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 of Birth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02BDC4-AFA6-6577-0D5E-9B7B208B15C9}"/>
              </a:ext>
            </a:extLst>
          </p:cNvPr>
          <p:cNvCxnSpPr/>
          <p:nvPr/>
        </p:nvCxnSpPr>
        <p:spPr>
          <a:xfrm>
            <a:off x="373626" y="4886632"/>
            <a:ext cx="157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C78D28-E199-CBE0-8D61-E90F2B84455E}"/>
              </a:ext>
            </a:extLst>
          </p:cNvPr>
          <p:cNvSpPr txBox="1"/>
          <p:nvPr/>
        </p:nvSpPr>
        <p:spPr>
          <a:xfrm>
            <a:off x="530957" y="4810427"/>
            <a:ext cx="8750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GROUPS:</a:t>
            </a:r>
          </a:p>
          <a:p>
            <a:r>
              <a:rPr lang="en-IN" sz="1600" dirty="0"/>
              <a:t>Kids</a:t>
            </a:r>
          </a:p>
          <a:p>
            <a:r>
              <a:rPr lang="en-IN" sz="1600" dirty="0"/>
              <a:t>Adults</a:t>
            </a:r>
          </a:p>
          <a:p>
            <a:r>
              <a:rPr lang="en-IN" sz="1600" dirty="0"/>
              <a:t>Seniors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F825EF-7400-FE06-12C4-52D2A33554EB}"/>
              </a:ext>
            </a:extLst>
          </p:cNvPr>
          <p:cNvCxnSpPr>
            <a:cxnSpLocks/>
          </p:cNvCxnSpPr>
          <p:nvPr/>
        </p:nvCxnSpPr>
        <p:spPr>
          <a:xfrm>
            <a:off x="2306026" y="3996807"/>
            <a:ext cx="0" cy="6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AFFDF0-0A9B-B7A2-1E3E-B49B6D657DEE}"/>
              </a:ext>
            </a:extLst>
          </p:cNvPr>
          <p:cNvCxnSpPr/>
          <p:nvPr/>
        </p:nvCxnSpPr>
        <p:spPr>
          <a:xfrm>
            <a:off x="2306026" y="4227871"/>
            <a:ext cx="152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4D3494-9204-75C9-0F3D-01509E1EF8C3}"/>
              </a:ext>
            </a:extLst>
          </p:cNvPr>
          <p:cNvSpPr txBox="1"/>
          <p:nvPr/>
        </p:nvSpPr>
        <p:spPr>
          <a:xfrm>
            <a:off x="2431924" y="4092777"/>
            <a:ext cx="88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MALE /</a:t>
            </a:r>
          </a:p>
          <a:p>
            <a:r>
              <a:rPr lang="en-IN" sz="1600" dirty="0"/>
              <a:t>FEMALE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FC9562-1620-8794-2070-A0E43B2C2F53}"/>
              </a:ext>
            </a:extLst>
          </p:cNvPr>
          <p:cNvCxnSpPr>
            <a:cxnSpLocks/>
          </p:cNvCxnSpPr>
          <p:nvPr/>
        </p:nvCxnSpPr>
        <p:spPr>
          <a:xfrm>
            <a:off x="3868993" y="4031221"/>
            <a:ext cx="0" cy="7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3AAB10-74CB-A983-9EB2-CE77F184DAB8}"/>
              </a:ext>
            </a:extLst>
          </p:cNvPr>
          <p:cNvCxnSpPr/>
          <p:nvPr/>
        </p:nvCxnSpPr>
        <p:spPr>
          <a:xfrm>
            <a:off x="3868993" y="4227871"/>
            <a:ext cx="152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E6A043B-0A04-17EE-CED0-B1002FEC98A7}"/>
              </a:ext>
            </a:extLst>
          </p:cNvPr>
          <p:cNvSpPr txBox="1"/>
          <p:nvPr/>
        </p:nvSpPr>
        <p:spPr>
          <a:xfrm>
            <a:off x="3994890" y="4061998"/>
            <a:ext cx="114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CHRONIC /</a:t>
            </a:r>
          </a:p>
          <a:p>
            <a:r>
              <a:rPr lang="en-IN" sz="1600" dirty="0"/>
              <a:t>ACUTE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8BC5DC-0459-1052-3E94-8C9F022F4A35}"/>
              </a:ext>
            </a:extLst>
          </p:cNvPr>
          <p:cNvCxnSpPr>
            <a:cxnSpLocks/>
          </p:cNvCxnSpPr>
          <p:nvPr/>
        </p:nvCxnSpPr>
        <p:spPr>
          <a:xfrm>
            <a:off x="5284837" y="4031221"/>
            <a:ext cx="0" cy="7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CFDEFD-737B-2F92-A871-BA4925FFEA72}"/>
              </a:ext>
            </a:extLst>
          </p:cNvPr>
          <p:cNvCxnSpPr/>
          <p:nvPr/>
        </p:nvCxnSpPr>
        <p:spPr>
          <a:xfrm>
            <a:off x="5284837" y="4227871"/>
            <a:ext cx="122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554FF06-C8A1-69D1-BCD3-FFE8F1EB360B}"/>
              </a:ext>
            </a:extLst>
          </p:cNvPr>
          <p:cNvSpPr txBox="1"/>
          <p:nvPr/>
        </p:nvSpPr>
        <p:spPr>
          <a:xfrm>
            <a:off x="5346288" y="4063028"/>
            <a:ext cx="12658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Categorized</a:t>
            </a:r>
          </a:p>
          <a:p>
            <a:r>
              <a:rPr lang="en-IN" sz="1600" dirty="0"/>
              <a:t>By type:</a:t>
            </a:r>
          </a:p>
          <a:p>
            <a:r>
              <a:rPr lang="en-US" sz="1400" dirty="0"/>
              <a:t>(e.g., food, drug, environment)</a:t>
            </a:r>
            <a:endParaRPr lang="en-IN" sz="14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6C5764-F9A6-7262-A04B-33EA560CEFA7}"/>
              </a:ext>
            </a:extLst>
          </p:cNvPr>
          <p:cNvCxnSpPr>
            <a:cxnSpLocks/>
          </p:cNvCxnSpPr>
          <p:nvPr/>
        </p:nvCxnSpPr>
        <p:spPr>
          <a:xfrm>
            <a:off x="6700681" y="4016467"/>
            <a:ext cx="0" cy="7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61626D-9DB4-F761-7AA0-53C2C29C0AB1}"/>
              </a:ext>
            </a:extLst>
          </p:cNvPr>
          <p:cNvCxnSpPr/>
          <p:nvPr/>
        </p:nvCxnSpPr>
        <p:spPr>
          <a:xfrm>
            <a:off x="6700681" y="4227871"/>
            <a:ext cx="93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BC42284-0699-8D97-CE7F-3163131A2137}"/>
              </a:ext>
            </a:extLst>
          </p:cNvPr>
          <p:cNvSpPr txBox="1"/>
          <p:nvPr/>
        </p:nvSpPr>
        <p:spPr>
          <a:xfrm>
            <a:off x="6727715" y="4061998"/>
            <a:ext cx="12658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Categorized by type:</a:t>
            </a:r>
          </a:p>
          <a:p>
            <a:r>
              <a:rPr lang="en-US" sz="1600" dirty="0"/>
              <a:t> </a:t>
            </a:r>
            <a:r>
              <a:rPr lang="en-US" sz="1400" dirty="0"/>
              <a:t>(e.g., antibiotics, pain relievers)</a:t>
            </a:r>
            <a:endParaRPr lang="en-IN" sz="1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1172327-78E5-CF88-4BA8-71005F974C80}"/>
              </a:ext>
            </a:extLst>
          </p:cNvPr>
          <p:cNvCxnSpPr>
            <a:cxnSpLocks/>
          </p:cNvCxnSpPr>
          <p:nvPr/>
        </p:nvCxnSpPr>
        <p:spPr>
          <a:xfrm>
            <a:off x="8324395" y="3996807"/>
            <a:ext cx="0" cy="7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0515B16-CD25-B84D-57EB-3C93EC22E183}"/>
              </a:ext>
            </a:extLst>
          </p:cNvPr>
          <p:cNvSpPr txBox="1"/>
          <p:nvPr/>
        </p:nvSpPr>
        <p:spPr>
          <a:xfrm>
            <a:off x="8379544" y="4068122"/>
            <a:ext cx="126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Grouped by time intervals </a:t>
            </a:r>
            <a:r>
              <a:rPr lang="en-US" sz="1400" dirty="0"/>
              <a:t>(e.g., last 6 months, last 1 year).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7C093E-91EE-63B9-9093-EB09291D431C}"/>
              </a:ext>
            </a:extLst>
          </p:cNvPr>
          <p:cNvCxnSpPr>
            <a:cxnSpLocks/>
          </p:cNvCxnSpPr>
          <p:nvPr/>
        </p:nvCxnSpPr>
        <p:spPr>
          <a:xfrm>
            <a:off x="8324395" y="4227871"/>
            <a:ext cx="141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AC493ED-174B-060F-CD43-1B66067E3A9F}"/>
              </a:ext>
            </a:extLst>
          </p:cNvPr>
          <p:cNvCxnSpPr>
            <a:cxnSpLocks/>
          </p:cNvCxnSpPr>
          <p:nvPr/>
        </p:nvCxnSpPr>
        <p:spPr>
          <a:xfrm>
            <a:off x="10053994" y="4031221"/>
            <a:ext cx="0" cy="77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FBF5FE-FCB0-5F58-9BD1-A7F5D5304A17}"/>
              </a:ext>
            </a:extLst>
          </p:cNvPr>
          <p:cNvCxnSpPr/>
          <p:nvPr/>
        </p:nvCxnSpPr>
        <p:spPr>
          <a:xfrm>
            <a:off x="10053994" y="4227871"/>
            <a:ext cx="106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0A9E6B3-2F4E-DBF6-75EC-C7B03A226308}"/>
              </a:ext>
            </a:extLst>
          </p:cNvPr>
          <p:cNvSpPr txBox="1"/>
          <p:nvPr/>
        </p:nvSpPr>
        <p:spPr>
          <a:xfrm>
            <a:off x="10105786" y="4061998"/>
            <a:ext cx="1265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often patients visit (e.g., chronic patients vs. acute conditions).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361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Kritika Adhikary</dc:creator>
  <cp:lastModifiedBy>Kritika Adhikary</cp:lastModifiedBy>
  <cp:revision>1</cp:revision>
  <dcterms:created xsi:type="dcterms:W3CDTF">2024-08-24T05:50:01Z</dcterms:created>
  <dcterms:modified xsi:type="dcterms:W3CDTF">2024-08-24T05:50:48Z</dcterms:modified>
</cp:coreProperties>
</file>