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95749C0-0576-4923-9FFF-9A7CAEAA7F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2C6630-95E6-4A61-AD23-C1D21EAB6E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17-03-2022 20:14:07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49FF05E-A3F8-4D9B-A635-2922D05C2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7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2022-03-17T14:44:07Z</dcterms:created>
  <dcterms:modified xsi:type="dcterms:W3CDTF">2022-03-17T14:44:07Z</dcterms:modified>
</cp:coreProperties>
</file>