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8" r:id="rId3"/>
    <p:sldId id="279" r:id="rId4"/>
    <p:sldId id="257" r:id="rId5"/>
    <p:sldId id="280" r:id="rId6"/>
    <p:sldId id="281" r:id="rId7"/>
    <p:sldId id="260" r:id="rId8"/>
    <p:sldId id="264" r:id="rId9"/>
    <p:sldId id="267" r:id="rId10"/>
    <p:sldId id="277" r:id="rId11"/>
    <p:sldId id="268" r:id="rId12"/>
    <p:sldId id="275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72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BEA918D9-442A-416A-9E63-3D22CFBD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87" y="159912"/>
            <a:ext cx="8825658" cy="2415863"/>
          </a:xfrm>
        </p:spPr>
        <p:txBody>
          <a:bodyPr/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Strauss &amp; 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b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8589" y="3541008"/>
            <a:ext cx="8825658" cy="164917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ales by States">
            <a:extLst>
              <a:ext uri="{FF2B5EF4-FFF2-40B4-BE49-F238E27FC236}">
                <a16:creationId xmlns="" xmlns:a16="http://schemas.microsoft.com/office/drawing/2014/main" id="{112B529B-903B-4671-9AF0-15A1DB57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1890712"/>
            <a:ext cx="9991054" cy="3956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628" y="453932"/>
            <a:ext cx="62584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Observation by top 10 States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 Five Customer by profit">
            <a:extLst>
              <a:ext uri="{FF2B5EF4-FFF2-40B4-BE49-F238E27FC236}">
                <a16:creationId xmlns="" xmlns:a16="http://schemas.microsoft.com/office/drawing/2014/main" id="{99E6FEE0-D830-4CAA-A6D2-1DC5E231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8" y="1926867"/>
            <a:ext cx="10272466" cy="4113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628" y="453932"/>
            <a:ext cx="576311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Observation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top five customers in terms of profit earnings.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1">
            <a:extLst>
              <a:ext uri="{FF2B5EF4-FFF2-40B4-BE49-F238E27FC236}">
                <a16:creationId xmlns="" xmlns:a16="http://schemas.microsoft.com/office/drawing/2014/main" id="{C535EEDC-436C-4E8D-BE94-65A9F2831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8" y="1166178"/>
            <a:ext cx="10981510" cy="5511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628" y="453932"/>
            <a:ext cx="3486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3" y="452718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3" y="1545465"/>
            <a:ext cx="9972519" cy="46900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very imbalanced.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Copiers made most profit in all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made way more profit than other categories.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sales were made with no discount.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discount was more, it didn't affect the number of sales.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sales in west region.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profit made in West region.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Brown is the most loyal customer.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sales were made in New York City.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number of sales were made in California State.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0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554" y="2785474"/>
            <a:ext cx="3159689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Work-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Problem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22" y="979443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722" y="2379973"/>
            <a:ext cx="8012306" cy="33506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growing demands and cut-throat competitions in the market, a Superstore Giant is seeking your knowledge in understanding what works best for them. They would like to understand which products, regions, categories and customer segments they should target or avoid.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Sales &amp; Profit Observation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Through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 smtClean="0"/>
              <a:t> visualization we can see that sales as well as profit has increased year by year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slide3" descr="sales for product by year">
            <a:extLst>
              <a:ext uri="{FF2B5EF4-FFF2-40B4-BE49-F238E27FC236}">
                <a16:creationId xmlns="" xmlns:a16="http://schemas.microsoft.com/office/drawing/2014/main" id="{0A172152-8CF8-4156-917C-25FD44D1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055512"/>
            <a:ext cx="5576552" cy="4200825"/>
          </a:xfrm>
          <a:prstGeom prst="rect">
            <a:avLst/>
          </a:prstGeom>
        </p:spPr>
      </p:pic>
      <p:pic>
        <p:nvPicPr>
          <p:cNvPr id="10" name="slide19" descr="Profit for each year">
            <a:extLst>
              <a:ext uri="{FF2B5EF4-FFF2-40B4-BE49-F238E27FC236}">
                <a16:creationId xmlns="" xmlns:a16="http://schemas.microsoft.com/office/drawing/2014/main" id="{B742EAC0-E469-4C07-A650-007F54297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7" y="2070602"/>
            <a:ext cx="4917448" cy="41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ales by region">
            <a:extLst>
              <a:ext uri="{FF2B5EF4-FFF2-40B4-BE49-F238E27FC236}">
                <a16:creationId xmlns="" xmlns:a16="http://schemas.microsoft.com/office/drawing/2014/main" id="{D3038D40-5EF2-4189-97DF-79BD76A8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55" y="1584101"/>
            <a:ext cx="4910071" cy="4946964"/>
          </a:xfrm>
          <a:prstGeom prst="rect">
            <a:avLst/>
          </a:prstGeom>
        </p:spPr>
      </p:pic>
      <p:pic>
        <p:nvPicPr>
          <p:cNvPr id="3" name="slide15" descr="Profit by Region">
            <a:extLst>
              <a:ext uri="{FF2B5EF4-FFF2-40B4-BE49-F238E27FC236}">
                <a16:creationId xmlns="" xmlns:a16="http://schemas.microsoft.com/office/drawing/2014/main" id="{0879EA32-BE0B-4429-A26B-E7FF5C0D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9" y="1584101"/>
            <a:ext cx="4768940" cy="4946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7127" y="386366"/>
            <a:ext cx="79624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by Region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west region has maximum number of sales &amp; more profits also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profit by category">
            <a:extLst>
              <a:ext uri="{FF2B5EF4-FFF2-40B4-BE49-F238E27FC236}">
                <a16:creationId xmlns="" xmlns:a16="http://schemas.microsoft.com/office/drawing/2014/main" id="{3E5CEE8B-D8D7-4A60-97BE-ED045901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04" y="1751526"/>
            <a:ext cx="4766525" cy="4848493"/>
          </a:xfrm>
          <a:prstGeom prst="rect">
            <a:avLst/>
          </a:prstGeom>
        </p:spPr>
      </p:pic>
      <p:pic>
        <p:nvPicPr>
          <p:cNvPr id="3" name="slide17" descr="sales by category">
            <a:extLst>
              <a:ext uri="{FF2B5EF4-FFF2-40B4-BE49-F238E27FC236}">
                <a16:creationId xmlns="" xmlns:a16="http://schemas.microsoft.com/office/drawing/2014/main" id="{46F493AD-20B7-498C-9B56-E5693E6C1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1751526"/>
            <a:ext cx="5318974" cy="4848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096" y="350155"/>
            <a:ext cx="77882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by Category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Technology Category has maximum number of sales &amp; more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 also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nprofitable Product">
            <a:extLst>
              <a:ext uri="{FF2B5EF4-FFF2-40B4-BE49-F238E27FC236}">
                <a16:creationId xmlns="" xmlns:a16="http://schemas.microsoft.com/office/drawing/2014/main" id="{8CB1D22B-627B-4B69-B1BD-E78C7B3B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6" y="1468192"/>
            <a:ext cx="9511514" cy="5156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5643" y="376659"/>
            <a:ext cx="37850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Observation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fit Map_1">
            <a:extLst>
              <a:ext uri="{FF2B5EF4-FFF2-40B4-BE49-F238E27FC236}">
                <a16:creationId xmlns="" xmlns:a16="http://schemas.microsoft.com/office/drawing/2014/main" id="{AF67F0F6-E1A0-4D81-84A8-5512296D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1" y="1695449"/>
            <a:ext cx="9756775" cy="4525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628" y="453932"/>
            <a:ext cx="65325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Observation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Graph visualization the states in orange color have losses.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fit by States">
            <a:extLst>
              <a:ext uri="{FF2B5EF4-FFF2-40B4-BE49-F238E27FC236}">
                <a16:creationId xmlns="" xmlns:a16="http://schemas.microsoft.com/office/drawing/2014/main" id="{D5FDE744-7BE4-40B7-A9EA-F33C23FE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4" y="1648497"/>
            <a:ext cx="10197694" cy="4378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628" y="453932"/>
            <a:ext cx="65197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Observation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Graph visualization California is having maximum profit.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256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Levi Strauss &amp; Company Assignment</vt:lpstr>
      <vt:lpstr>Work- Flow</vt:lpstr>
      <vt:lpstr>Problem Statement</vt:lpstr>
      <vt:lpstr>Sales &amp; Profit Observation Through this visualization we can see that sales as well as profit has increased year by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Insights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 Strauss &amp; Company Assignment</dc:title>
  <dc:creator/>
  <cp:lastModifiedBy>Microsoft account</cp:lastModifiedBy>
  <cp:revision>13</cp:revision>
  <dcterms:created xsi:type="dcterms:W3CDTF">2022-03-17T14:42:17Z</dcterms:created>
  <dcterms:modified xsi:type="dcterms:W3CDTF">2022-03-18T03:37:28Z</dcterms:modified>
</cp:coreProperties>
</file>