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1" r:id="rId7"/>
    <p:sldId id="282" r:id="rId8"/>
    <p:sldId id="283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0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27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07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0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584" y="2331554"/>
            <a:ext cx="3485073" cy="125852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Lets Grow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1912" y="4085098"/>
            <a:ext cx="4100418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Web </a:t>
            </a:r>
            <a:r>
              <a:rPr lang="en-US" sz="2800" dirty="0"/>
              <a:t>Development</a:t>
            </a:r>
            <a:r>
              <a:rPr lang="en-US" sz="2400" dirty="0"/>
              <a:t> Internship</a:t>
            </a:r>
          </a:p>
          <a:p>
            <a:pPr algn="l"/>
            <a:endParaRPr lang="en-US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6A34E-2FF1-20FA-078C-3995776E50CA}"/>
              </a:ext>
            </a:extLst>
          </p:cNvPr>
          <p:cNvSpPr txBox="1"/>
          <p:nvPr/>
        </p:nvSpPr>
        <p:spPr>
          <a:xfrm>
            <a:off x="7291121" y="1911128"/>
            <a:ext cx="39712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Name: Kritika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130" y="609600"/>
            <a:ext cx="4928487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Task 1: TO DO List App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193" y="2418249"/>
            <a:ext cx="601117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Tech Stack: HTML, CSS, JavaScript, Bootstrap</a:t>
            </a:r>
          </a:p>
          <a:p>
            <a:pPr marL="36900" lvl="0" indent="0">
              <a:buNone/>
            </a:pPr>
            <a:r>
              <a:rPr lang="en-US" sz="2400" dirty="0"/>
              <a:t>IDE Used: Atom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5" y="1059767"/>
            <a:ext cx="6011175" cy="1885393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/>
              <a:t>Task 2: Create a Web Application using create-react-app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4" y="3554759"/>
            <a:ext cx="6011176" cy="1885394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Tech Stack: HTML, CSS, JavaScript</a:t>
            </a:r>
          </a:p>
          <a:p>
            <a:pPr marL="36900" lvl="0" indent="0">
              <a:buNone/>
            </a:pPr>
            <a:r>
              <a:rPr lang="en-US" sz="2400" dirty="0"/>
              <a:t>IDE Used: Atom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7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824" y="692155"/>
            <a:ext cx="6011175" cy="2170450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/>
              <a:t>Task 3: Create a Registration Form whose data display in same page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24" y="3743603"/>
            <a:ext cx="6011176" cy="1885394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600" dirty="0"/>
              <a:t>Tech Stack: HTML, CSS, JavaScript</a:t>
            </a:r>
          </a:p>
          <a:p>
            <a:pPr marL="36900" lvl="0" indent="0">
              <a:buNone/>
            </a:pPr>
            <a:r>
              <a:rPr lang="en-US" sz="2600" dirty="0"/>
              <a:t>IDE Used: Atom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5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1630017"/>
            <a:ext cx="6257024" cy="1093440"/>
          </a:xfrm>
        </p:spPr>
        <p:txBody>
          <a:bodyPr anchor="b">
            <a:noAutofit/>
          </a:bodyPr>
          <a:lstStyle/>
          <a:p>
            <a:pPr algn="l"/>
            <a:r>
              <a:rPr lang="en-US" sz="4200" dirty="0"/>
              <a:t>Task 4: Create a Calculator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3342589"/>
            <a:ext cx="6011176" cy="1885394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600" dirty="0"/>
              <a:t>Tech Stack: HTML, CSS, JavaScript</a:t>
            </a:r>
          </a:p>
          <a:p>
            <a:pPr marL="36900" lvl="0" indent="0">
              <a:buNone/>
            </a:pPr>
            <a:r>
              <a:rPr lang="en-US" sz="2600" dirty="0"/>
              <a:t>IDE Used: Atom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" y="-1"/>
            <a:ext cx="1219199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3B415-38E4-42E6-3F94-1F49BD6D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35536-501D-3B09-778D-6D631C074C05}"/>
              </a:ext>
            </a:extLst>
          </p:cNvPr>
          <p:cNvSpPr/>
          <p:nvPr/>
        </p:nvSpPr>
        <p:spPr>
          <a:xfrm rot="21063183">
            <a:off x="1824580" y="2382455"/>
            <a:ext cx="85428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  <a:r>
              <a:rPr lang="en-US" sz="9600" b="0" cap="none" spc="0" dirty="0">
                <a:ln w="0"/>
                <a:solidFill>
                  <a:schemeClr val="bg1"/>
                </a:solidFill>
                <a:effectLst/>
              </a:rPr>
              <a:t> 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endParaRPr lang="en-US" sz="96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105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{7CFC4652-1811-41A7-B062-184F36B17179}tf55705232_win32</Template>
  <TotalTime>85</TotalTime>
  <Words>102</Words>
  <Application>Microsoft Office PowerPoint</Application>
  <PresentationFormat>Widescreen</PresentationFormat>
  <Paragraphs>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Lets Grow More</vt:lpstr>
      <vt:lpstr>Task 1: TO DO List App</vt:lpstr>
      <vt:lpstr>Task 2: Create a Web Application using create-react-app</vt:lpstr>
      <vt:lpstr>Task 3: Create a Registration Form whose data display in same page</vt:lpstr>
      <vt:lpstr>Task 4: Create a Calculator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Grow More</dc:title>
  <dc:creator>Krish Gupta</dc:creator>
  <cp:lastModifiedBy>Krish Gupta</cp:lastModifiedBy>
  <cp:revision>4</cp:revision>
  <dcterms:created xsi:type="dcterms:W3CDTF">2022-11-14T12:03:50Z</dcterms:created>
  <dcterms:modified xsi:type="dcterms:W3CDTF">2022-11-17T10:52:46Z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