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69" r:id="rId13"/>
    <p:sldId id="265" r:id="rId14"/>
    <p:sldId id="266" r:id="rId15"/>
  </p:sldIdLst>
  <p:sldSz cx="18288000" cy="10287000"/>
  <p:notesSz cx="6858000" cy="9144000"/>
  <p:embeddedFontLs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 autoAdjust="0"/>
    <p:restoredTop sz="73146" autoAdjust="0"/>
  </p:normalViewPr>
  <p:slideViewPr>
    <p:cSldViewPr>
      <p:cViewPr varScale="1">
        <p:scale>
          <a:sx n="42" d="100"/>
          <a:sy n="42" d="100"/>
        </p:scale>
        <p:origin x="130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ka Bankar" userId="1e435d2f11b018a4" providerId="LiveId" clId="{D9BF2C92-B3BB-44FD-A510-291BFED6B295}"/>
    <pc:docChg chg="custSel addSld delSld modSld">
      <pc:chgData name="Kritika Bankar" userId="1e435d2f11b018a4" providerId="LiveId" clId="{D9BF2C92-B3BB-44FD-A510-291BFED6B295}" dt="2024-07-18T10:18:13.854" v="102" actId="478"/>
      <pc:docMkLst>
        <pc:docMk/>
      </pc:docMkLst>
      <pc:sldChg chg="addSp delSp modSp mod delAnim">
        <pc:chgData name="Kritika Bankar" userId="1e435d2f11b018a4" providerId="LiveId" clId="{D9BF2C92-B3BB-44FD-A510-291BFED6B295}" dt="2024-07-18T10:17:52.101" v="96" actId="478"/>
        <pc:sldMkLst>
          <pc:docMk/>
          <pc:sldMk cId="0" sldId="256"/>
        </pc:sldMkLst>
        <pc:picChg chg="add del mod">
          <ac:chgData name="Kritika Bankar" userId="1e435d2f11b018a4" providerId="LiveId" clId="{D9BF2C92-B3BB-44FD-A510-291BFED6B295}" dt="2024-07-18T10:17:52.101" v="96" actId="478"/>
          <ac:picMkLst>
            <pc:docMk/>
            <pc:sldMk cId="0" sldId="256"/>
            <ac:picMk id="25" creationId="{A241397E-F16D-496B-7762-E39C315F187B}"/>
          </ac:picMkLst>
        </pc:picChg>
      </pc:sldChg>
      <pc:sldChg chg="addSp delSp modSp mod delAnim">
        <pc:chgData name="Kritika Bankar" userId="1e435d2f11b018a4" providerId="LiveId" clId="{D9BF2C92-B3BB-44FD-A510-291BFED6B295}" dt="2024-07-18T10:17:55.603" v="97" actId="478"/>
        <pc:sldMkLst>
          <pc:docMk/>
          <pc:sldMk cId="0" sldId="257"/>
        </pc:sldMkLst>
        <pc:picChg chg="add del mod">
          <ac:chgData name="Kritika Bankar" userId="1e435d2f11b018a4" providerId="LiveId" clId="{D9BF2C92-B3BB-44FD-A510-291BFED6B295}" dt="2024-07-18T10:17:55.603" v="97" actId="478"/>
          <ac:picMkLst>
            <pc:docMk/>
            <pc:sldMk cId="0" sldId="257"/>
            <ac:picMk id="22" creationId="{6CA1C256-C57F-8B94-2AD6-FAB3F1B9C2A7}"/>
          </ac:picMkLst>
        </pc:picChg>
      </pc:sldChg>
      <pc:sldChg chg="addSp delSp modSp mod delAnim">
        <pc:chgData name="Kritika Bankar" userId="1e435d2f11b018a4" providerId="LiveId" clId="{D9BF2C92-B3BB-44FD-A510-291BFED6B295}" dt="2024-07-18T10:17:58.709" v="98" actId="478"/>
        <pc:sldMkLst>
          <pc:docMk/>
          <pc:sldMk cId="0" sldId="258"/>
        </pc:sldMkLst>
        <pc:picChg chg="add del mod">
          <ac:chgData name="Kritika Bankar" userId="1e435d2f11b018a4" providerId="LiveId" clId="{D9BF2C92-B3BB-44FD-A510-291BFED6B295}" dt="2024-07-18T10:17:58.709" v="98" actId="478"/>
          <ac:picMkLst>
            <pc:docMk/>
            <pc:sldMk cId="0" sldId="258"/>
            <ac:picMk id="35" creationId="{E1488662-9D46-2DC6-2D5B-D5DE95676181}"/>
          </ac:picMkLst>
        </pc:picChg>
      </pc:sldChg>
      <pc:sldChg chg="addSp delSp modSp mod delAnim">
        <pc:chgData name="Kritika Bankar" userId="1e435d2f11b018a4" providerId="LiveId" clId="{D9BF2C92-B3BB-44FD-A510-291BFED6B295}" dt="2024-07-18T10:18:00.795" v="99" actId="478"/>
        <pc:sldMkLst>
          <pc:docMk/>
          <pc:sldMk cId="0" sldId="259"/>
        </pc:sldMkLst>
        <pc:picChg chg="add del mod">
          <ac:chgData name="Kritika Bankar" userId="1e435d2f11b018a4" providerId="LiveId" clId="{D9BF2C92-B3BB-44FD-A510-291BFED6B295}" dt="2024-07-18T10:18:00.795" v="99" actId="478"/>
          <ac:picMkLst>
            <pc:docMk/>
            <pc:sldMk cId="0" sldId="259"/>
            <ac:picMk id="23" creationId="{3384643C-C2CD-6033-FB33-894DB56616F4}"/>
          </ac:picMkLst>
        </pc:picChg>
      </pc:sldChg>
      <pc:sldChg chg="addSp delSp modSp mod delAnim">
        <pc:chgData name="Kritika Bankar" userId="1e435d2f11b018a4" providerId="LiveId" clId="{D9BF2C92-B3BB-44FD-A510-291BFED6B295}" dt="2024-07-18T10:18:02.899" v="100" actId="478"/>
        <pc:sldMkLst>
          <pc:docMk/>
          <pc:sldMk cId="0" sldId="260"/>
        </pc:sldMkLst>
        <pc:picChg chg="add del mod">
          <ac:chgData name="Kritika Bankar" userId="1e435d2f11b018a4" providerId="LiveId" clId="{D9BF2C92-B3BB-44FD-A510-291BFED6B295}" dt="2024-07-18T10:18:02.899" v="100" actId="478"/>
          <ac:picMkLst>
            <pc:docMk/>
            <pc:sldMk cId="0" sldId="260"/>
            <ac:picMk id="32" creationId="{EDF789AF-204C-8E97-679A-188971DD8D07}"/>
          </ac:picMkLst>
        </pc:picChg>
      </pc:sldChg>
      <pc:sldChg chg="addSp delSp modSp mod delAnim">
        <pc:chgData name="Kritika Bankar" userId="1e435d2f11b018a4" providerId="LiveId" clId="{D9BF2C92-B3BB-44FD-A510-291BFED6B295}" dt="2024-07-18T10:18:05.372" v="101" actId="478"/>
        <pc:sldMkLst>
          <pc:docMk/>
          <pc:sldMk cId="0" sldId="261"/>
        </pc:sldMkLst>
        <pc:picChg chg="add del mod">
          <ac:chgData name="Kritika Bankar" userId="1e435d2f11b018a4" providerId="LiveId" clId="{D9BF2C92-B3BB-44FD-A510-291BFED6B295}" dt="2024-07-18T10:18:05.372" v="101" actId="478"/>
          <ac:picMkLst>
            <pc:docMk/>
            <pc:sldMk cId="0" sldId="261"/>
            <ac:picMk id="44" creationId="{591C66FB-047A-49FC-BFE3-2E1B39A7C49E}"/>
          </ac:picMkLst>
        </pc:picChg>
      </pc:sldChg>
      <pc:sldChg chg="addSp delSp modSp mod delAnim">
        <pc:chgData name="Kritika Bankar" userId="1e435d2f11b018a4" providerId="LiveId" clId="{D9BF2C92-B3BB-44FD-A510-291BFED6B295}" dt="2024-07-18T10:17:46.860" v="95" actId="478"/>
        <pc:sldMkLst>
          <pc:docMk/>
          <pc:sldMk cId="0" sldId="262"/>
        </pc:sldMkLst>
        <pc:spChg chg="add mod">
          <ac:chgData name="Kritika Bankar" userId="1e435d2f11b018a4" providerId="LiveId" clId="{D9BF2C92-B3BB-44FD-A510-291BFED6B295}" dt="2024-07-17T11:01:43.622" v="1" actId="1076"/>
          <ac:spMkLst>
            <pc:docMk/>
            <pc:sldMk cId="0" sldId="262"/>
            <ac:spMk id="14" creationId="{0419EF57-EE6D-0681-FEA5-9CD4A4B5647F}"/>
          </ac:spMkLst>
        </pc:spChg>
        <pc:spChg chg="add mod">
          <ac:chgData name="Kritika Bankar" userId="1e435d2f11b018a4" providerId="LiveId" clId="{D9BF2C92-B3BB-44FD-A510-291BFED6B295}" dt="2024-07-17T11:01:59.999" v="3" actId="1076"/>
          <ac:spMkLst>
            <pc:docMk/>
            <pc:sldMk cId="0" sldId="262"/>
            <ac:spMk id="15" creationId="{1B5115F5-E364-857E-81E6-F6644C46175A}"/>
          </ac:spMkLst>
        </pc:spChg>
        <pc:spChg chg="add mod">
          <ac:chgData name="Kritika Bankar" userId="1e435d2f11b018a4" providerId="LiveId" clId="{D9BF2C92-B3BB-44FD-A510-291BFED6B295}" dt="2024-07-17T11:02:17.575" v="5" actId="1076"/>
          <ac:spMkLst>
            <pc:docMk/>
            <pc:sldMk cId="0" sldId="262"/>
            <ac:spMk id="16" creationId="{11BEA7BC-CA4A-62E9-B82E-20553DF3987B}"/>
          </ac:spMkLst>
        </pc:spChg>
        <pc:picChg chg="add del mod">
          <ac:chgData name="Kritika Bankar" userId="1e435d2f11b018a4" providerId="LiveId" clId="{D9BF2C92-B3BB-44FD-A510-291BFED6B295}" dt="2024-07-18T10:17:46.860" v="95" actId="478"/>
          <ac:picMkLst>
            <pc:docMk/>
            <pc:sldMk cId="0" sldId="262"/>
            <ac:picMk id="17" creationId="{BD9EC7D6-072F-3F12-DCC7-42A91C305CF0}"/>
          </ac:picMkLst>
        </pc:picChg>
      </pc:sldChg>
      <pc:sldChg chg="addSp delSp modSp mod delAnim">
        <pc:chgData name="Kritika Bankar" userId="1e435d2f11b018a4" providerId="LiveId" clId="{D9BF2C92-B3BB-44FD-A510-291BFED6B295}" dt="2024-07-18T10:17:43.758" v="94" actId="478"/>
        <pc:sldMkLst>
          <pc:docMk/>
          <pc:sldMk cId="0" sldId="263"/>
        </pc:sldMkLst>
        <pc:spChg chg="add del mod">
          <ac:chgData name="Kritika Bankar" userId="1e435d2f11b018a4" providerId="LiveId" clId="{D9BF2C92-B3BB-44FD-A510-291BFED6B295}" dt="2024-07-17T11:05:14.857" v="12"/>
          <ac:spMkLst>
            <pc:docMk/>
            <pc:sldMk cId="0" sldId="263"/>
            <ac:spMk id="27" creationId="{CF211F2D-5467-01F4-B421-1B1B4199EEBB}"/>
          </ac:spMkLst>
        </pc:spChg>
        <pc:spChg chg="add del mod">
          <ac:chgData name="Kritika Bankar" userId="1e435d2f11b018a4" providerId="LiveId" clId="{D9BF2C92-B3BB-44FD-A510-291BFED6B295}" dt="2024-07-17T12:40:53.861" v="23" actId="478"/>
          <ac:spMkLst>
            <pc:docMk/>
            <pc:sldMk cId="0" sldId="263"/>
            <ac:spMk id="28" creationId="{6EDCC9C0-56F2-C218-0A14-C4B86D3AD4B3}"/>
          </ac:spMkLst>
        </pc:spChg>
        <pc:picChg chg="add del mod">
          <ac:chgData name="Kritika Bankar" userId="1e435d2f11b018a4" providerId="LiveId" clId="{D9BF2C92-B3BB-44FD-A510-291BFED6B295}" dt="2024-07-18T10:17:43.758" v="94" actId="478"/>
          <ac:picMkLst>
            <pc:docMk/>
            <pc:sldMk cId="0" sldId="263"/>
            <ac:picMk id="27" creationId="{4D48375D-F5B9-03EC-8E3E-01F73BC5F211}"/>
          </ac:picMkLst>
        </pc:picChg>
        <pc:picChg chg="add del mod">
          <ac:chgData name="Kritika Bankar" userId="1e435d2f11b018a4" providerId="LiveId" clId="{D9BF2C92-B3BB-44FD-A510-291BFED6B295}" dt="2024-07-17T12:39:52.708" v="18" actId="478"/>
          <ac:picMkLst>
            <pc:docMk/>
            <pc:sldMk cId="0" sldId="263"/>
            <ac:picMk id="30" creationId="{117B17CC-4300-D69A-B954-57999F3E084B}"/>
          </ac:picMkLst>
        </pc:picChg>
        <pc:picChg chg="add mod">
          <ac:chgData name="Kritika Bankar" userId="1e435d2f11b018a4" providerId="LiveId" clId="{D9BF2C92-B3BB-44FD-A510-291BFED6B295}" dt="2024-07-17T12:41:30.437" v="29" actId="14100"/>
          <ac:picMkLst>
            <pc:docMk/>
            <pc:sldMk cId="0" sldId="263"/>
            <ac:picMk id="32" creationId="{B0DDFD16-0235-9FC4-4804-F4D71485718F}"/>
          </ac:picMkLst>
        </pc:picChg>
      </pc:sldChg>
      <pc:sldChg chg="addSp delSp modSp mod delAnim">
        <pc:chgData name="Kritika Bankar" userId="1e435d2f11b018a4" providerId="LiveId" clId="{D9BF2C92-B3BB-44FD-A510-291BFED6B295}" dt="2024-07-18T10:17:22.553" v="89" actId="478"/>
        <pc:sldMkLst>
          <pc:docMk/>
          <pc:sldMk cId="0" sldId="265"/>
        </pc:sldMkLst>
        <pc:spChg chg="add mod">
          <ac:chgData name="Kritika Bankar" userId="1e435d2f11b018a4" providerId="LiveId" clId="{D9BF2C92-B3BB-44FD-A510-291BFED6B295}" dt="2024-07-17T12:53:34.164" v="51" actId="313"/>
          <ac:spMkLst>
            <pc:docMk/>
            <pc:sldMk cId="0" sldId="265"/>
            <ac:spMk id="17" creationId="{FED9AB5A-B8C4-B011-5897-C093E9C6AABA}"/>
          </ac:spMkLst>
        </pc:spChg>
        <pc:picChg chg="add del mod">
          <ac:chgData name="Kritika Bankar" userId="1e435d2f11b018a4" providerId="LiveId" clId="{D9BF2C92-B3BB-44FD-A510-291BFED6B295}" dt="2024-07-18T10:17:22.553" v="89" actId="478"/>
          <ac:picMkLst>
            <pc:docMk/>
            <pc:sldMk cId="0" sldId="265"/>
            <ac:picMk id="18" creationId="{A93C024F-921F-0EDC-ED98-4C2132FC0F21}"/>
          </ac:picMkLst>
        </pc:picChg>
      </pc:sldChg>
      <pc:sldChg chg="addSp delSp modSp mod delAnim">
        <pc:chgData name="Kritika Bankar" userId="1e435d2f11b018a4" providerId="LiveId" clId="{D9BF2C92-B3BB-44FD-A510-291BFED6B295}" dt="2024-07-18T10:18:13.854" v="102" actId="478"/>
        <pc:sldMkLst>
          <pc:docMk/>
          <pc:sldMk cId="0" sldId="266"/>
        </pc:sldMkLst>
        <pc:picChg chg="add del mod">
          <ac:chgData name="Kritika Bankar" userId="1e435d2f11b018a4" providerId="LiveId" clId="{D9BF2C92-B3BB-44FD-A510-291BFED6B295}" dt="2024-07-18T10:18:13.854" v="102" actId="478"/>
          <ac:picMkLst>
            <pc:docMk/>
            <pc:sldMk cId="0" sldId="266"/>
            <ac:picMk id="24" creationId="{B2E29C3C-F1D6-EDDB-CCB0-21FA4EA72ED8}"/>
          </ac:picMkLst>
        </pc:picChg>
      </pc:sldChg>
      <pc:sldChg chg="addSp delSp modSp mod delAnim">
        <pc:chgData name="Kritika Bankar" userId="1e435d2f11b018a4" providerId="LiveId" clId="{D9BF2C92-B3BB-44FD-A510-291BFED6B295}" dt="2024-07-18T10:17:40.365" v="93" actId="478"/>
        <pc:sldMkLst>
          <pc:docMk/>
          <pc:sldMk cId="2453851658" sldId="267"/>
        </pc:sldMkLst>
        <pc:picChg chg="add del mod">
          <ac:chgData name="Kritika Bankar" userId="1e435d2f11b018a4" providerId="LiveId" clId="{D9BF2C92-B3BB-44FD-A510-291BFED6B295}" dt="2024-07-18T10:17:40.365" v="93" actId="478"/>
          <ac:picMkLst>
            <pc:docMk/>
            <pc:sldMk cId="2453851658" sldId="267"/>
            <ac:picMk id="27" creationId="{DAF673CB-F1E4-57A6-29BD-FDCA20BF3CFF}"/>
          </ac:picMkLst>
        </pc:picChg>
        <pc:picChg chg="add del mod">
          <ac:chgData name="Kritika Bankar" userId="1e435d2f11b018a4" providerId="LiveId" clId="{D9BF2C92-B3BB-44FD-A510-291BFED6B295}" dt="2024-07-17T12:49:22.562" v="31" actId="478"/>
          <ac:picMkLst>
            <pc:docMk/>
            <pc:sldMk cId="2453851658" sldId="267"/>
            <ac:picMk id="28" creationId="{51619793-91CC-1B95-2F13-23A240260C20}"/>
          </ac:picMkLst>
        </pc:picChg>
        <pc:picChg chg="add mod">
          <ac:chgData name="Kritika Bankar" userId="1e435d2f11b018a4" providerId="LiveId" clId="{D9BF2C92-B3BB-44FD-A510-291BFED6B295}" dt="2024-07-17T12:49:59.353" v="37" actId="1076"/>
          <ac:picMkLst>
            <pc:docMk/>
            <pc:sldMk cId="2453851658" sldId="267"/>
            <ac:picMk id="30" creationId="{A6EEE7E8-7CC5-24C4-7C38-3BC7324076F7}"/>
          </ac:picMkLst>
        </pc:picChg>
      </pc:sldChg>
      <pc:sldChg chg="addSp delSp modSp add mod delAnim">
        <pc:chgData name="Kritika Bankar" userId="1e435d2f11b018a4" providerId="LiveId" clId="{D9BF2C92-B3BB-44FD-A510-291BFED6B295}" dt="2024-07-18T10:17:37.367" v="92" actId="478"/>
        <pc:sldMkLst>
          <pc:docMk/>
          <pc:sldMk cId="2635217292" sldId="268"/>
        </pc:sldMkLst>
        <pc:picChg chg="add mod">
          <ac:chgData name="Kritika Bankar" userId="1e435d2f11b018a4" providerId="LiveId" clId="{D9BF2C92-B3BB-44FD-A510-291BFED6B295}" dt="2024-07-18T10:11:04.459" v="87" actId="1076"/>
          <ac:picMkLst>
            <pc:docMk/>
            <pc:sldMk cId="2635217292" sldId="268"/>
            <ac:picMk id="28" creationId="{69F0E9AE-DC5F-2F9B-9D34-90C99EB8EE36}"/>
          </ac:picMkLst>
        </pc:picChg>
        <pc:picChg chg="add del mod">
          <ac:chgData name="Kritika Bankar" userId="1e435d2f11b018a4" providerId="LiveId" clId="{D9BF2C92-B3BB-44FD-A510-291BFED6B295}" dt="2024-07-18T10:17:37.367" v="92" actId="478"/>
          <ac:picMkLst>
            <pc:docMk/>
            <pc:sldMk cId="2635217292" sldId="268"/>
            <ac:picMk id="29" creationId="{A11D1037-ED29-3C20-22BC-FA0F1DA191C6}"/>
          </ac:picMkLst>
        </pc:picChg>
        <pc:picChg chg="del">
          <ac:chgData name="Kritika Bankar" userId="1e435d2f11b018a4" providerId="LiveId" clId="{D9BF2C92-B3BB-44FD-A510-291BFED6B295}" dt="2024-07-18T10:06:40.177" v="56" actId="478"/>
          <ac:picMkLst>
            <pc:docMk/>
            <pc:sldMk cId="2635217292" sldId="268"/>
            <ac:picMk id="30" creationId="{A6EEE7E8-7CC5-24C4-7C38-3BC7324076F7}"/>
          </ac:picMkLst>
        </pc:picChg>
      </pc:sldChg>
      <pc:sldChg chg="new del">
        <pc:chgData name="Kritika Bankar" userId="1e435d2f11b018a4" providerId="LiveId" clId="{D9BF2C92-B3BB-44FD-A510-291BFED6B295}" dt="2024-07-18T10:05:02.563" v="53" actId="47"/>
        <pc:sldMkLst>
          <pc:docMk/>
          <pc:sldMk cId="3196866627" sldId="268"/>
        </pc:sldMkLst>
      </pc:sldChg>
      <pc:sldChg chg="addSp delSp modSp add mod delAnim">
        <pc:chgData name="Kritika Bankar" userId="1e435d2f11b018a4" providerId="LiveId" clId="{D9BF2C92-B3BB-44FD-A510-291BFED6B295}" dt="2024-07-18T10:17:27.596" v="90" actId="478"/>
        <pc:sldMkLst>
          <pc:docMk/>
          <pc:sldMk cId="1415490492" sldId="269"/>
        </pc:sldMkLst>
        <pc:picChg chg="del">
          <ac:chgData name="Kritika Bankar" userId="1e435d2f11b018a4" providerId="LiveId" clId="{D9BF2C92-B3BB-44FD-A510-291BFED6B295}" dt="2024-07-18T10:07:24.736" v="59" actId="478"/>
          <ac:picMkLst>
            <pc:docMk/>
            <pc:sldMk cId="1415490492" sldId="269"/>
            <ac:picMk id="28" creationId="{69F0E9AE-DC5F-2F9B-9D34-90C99EB8EE36}"/>
          </ac:picMkLst>
        </pc:picChg>
        <pc:picChg chg="add del mod">
          <ac:chgData name="Kritika Bankar" userId="1e435d2f11b018a4" providerId="LiveId" clId="{D9BF2C92-B3BB-44FD-A510-291BFED6B295}" dt="2024-07-18T10:08:11.772" v="65" actId="478"/>
          <ac:picMkLst>
            <pc:docMk/>
            <pc:sldMk cId="1415490492" sldId="269"/>
            <ac:picMk id="29" creationId="{4C1E210F-677C-7F27-310F-555653149376}"/>
          </ac:picMkLst>
        </pc:picChg>
        <pc:picChg chg="add mod">
          <ac:chgData name="Kritika Bankar" userId="1e435d2f11b018a4" providerId="LiveId" clId="{D9BF2C92-B3BB-44FD-A510-291BFED6B295}" dt="2024-07-18T10:08:49.553" v="73" actId="1076"/>
          <ac:picMkLst>
            <pc:docMk/>
            <pc:sldMk cId="1415490492" sldId="269"/>
            <ac:picMk id="31" creationId="{AF35C769-AF66-4FB7-393F-E5CBB40902E5}"/>
          </ac:picMkLst>
        </pc:picChg>
        <pc:picChg chg="add del mod">
          <ac:chgData name="Kritika Bankar" userId="1e435d2f11b018a4" providerId="LiveId" clId="{D9BF2C92-B3BB-44FD-A510-291BFED6B295}" dt="2024-07-18T10:17:27.596" v="90" actId="478"/>
          <ac:picMkLst>
            <pc:docMk/>
            <pc:sldMk cId="1415490492" sldId="269"/>
            <ac:picMk id="32" creationId="{56452FF4-4AF7-A496-D26F-BD79E435CAF2}"/>
          </ac:picMkLst>
        </pc:picChg>
      </pc:sldChg>
      <pc:sldChg chg="addSp delSp modSp add mod delAnim">
        <pc:chgData name="Kritika Bankar" userId="1e435d2f11b018a4" providerId="LiveId" clId="{D9BF2C92-B3BB-44FD-A510-291BFED6B295}" dt="2024-07-18T10:17:33.812" v="91" actId="478"/>
        <pc:sldMkLst>
          <pc:docMk/>
          <pc:sldMk cId="4207981277" sldId="270"/>
        </pc:sldMkLst>
        <pc:picChg chg="del">
          <ac:chgData name="Kritika Bankar" userId="1e435d2f11b018a4" providerId="LiveId" clId="{D9BF2C92-B3BB-44FD-A510-291BFED6B295}" dt="2024-07-18T10:09:19.226" v="75" actId="478"/>
          <ac:picMkLst>
            <pc:docMk/>
            <pc:sldMk cId="4207981277" sldId="270"/>
            <ac:picMk id="28" creationId="{69F0E9AE-DC5F-2F9B-9D34-90C99EB8EE36}"/>
          </ac:picMkLst>
        </pc:picChg>
        <pc:picChg chg="add mod">
          <ac:chgData name="Kritika Bankar" userId="1e435d2f11b018a4" providerId="LiveId" clId="{D9BF2C92-B3BB-44FD-A510-291BFED6B295}" dt="2024-07-18T10:10:28.069" v="83" actId="1076"/>
          <ac:picMkLst>
            <pc:docMk/>
            <pc:sldMk cId="4207981277" sldId="270"/>
            <ac:picMk id="29" creationId="{E1DAAB89-B0E4-59A2-A141-9D7328518262}"/>
          </ac:picMkLst>
        </pc:picChg>
        <pc:picChg chg="add del mod">
          <ac:chgData name="Kritika Bankar" userId="1e435d2f11b018a4" providerId="LiveId" clId="{D9BF2C92-B3BB-44FD-A510-291BFED6B295}" dt="2024-07-18T10:17:33.812" v="91" actId="478"/>
          <ac:picMkLst>
            <pc:docMk/>
            <pc:sldMk cId="4207981277" sldId="270"/>
            <ac:picMk id="30" creationId="{7520841C-C004-63E1-93CD-58F6768D37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352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368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51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Calibri" panose="020F0502020204030204" pitchFamily="34" charset="0"/>
              </a:rPr>
              <a:t>Social Buzz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4"/>
    </mc:Choice>
    <mc:Fallback>
      <p:transition spd="slow" advTm="74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9F0E9AE-DC5F-2F9B-9D34-90C99EB8E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155" y="1322873"/>
            <a:ext cx="11765302" cy="70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1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4"/>
    </mc:Choice>
    <mc:Fallback>
      <p:transition spd="slow" advTm="62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E1DAAB89-B0E4-59A2-A141-9D7328518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86" y="1145557"/>
            <a:ext cx="13355812" cy="75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8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90"/>
    </mc:Choice>
    <mc:Fallback>
      <p:transition spd="slow" advTm="58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F35C769-AF66-4FB7-393F-E5CBB40902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72" y="1703361"/>
            <a:ext cx="13554639" cy="69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4"/>
    </mc:Choice>
    <mc:Fallback>
      <p:transition spd="slow" advTm="71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8774"/>
            <a:chOff x="0" y="-47625"/>
            <a:chExt cx="7569956" cy="117169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74"/>
            <a:chOff x="0" y="-47625"/>
            <a:chExt cx="7569956" cy="117169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Google Shape;435;p23">
            <a:extLst>
              <a:ext uri="{FF2B5EF4-FFF2-40B4-BE49-F238E27FC236}">
                <a16:creationId xmlns:a16="http://schemas.microsoft.com/office/drawing/2014/main" id="{FED9AB5A-B8C4-B011-5897-C093E9C6AABA}"/>
              </a:ext>
            </a:extLst>
          </p:cNvPr>
          <p:cNvSpPr txBox="1"/>
          <p:nvPr/>
        </p:nvSpPr>
        <p:spPr>
          <a:xfrm>
            <a:off x="10820295" y="837474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analysis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insightful, but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93"/>
    </mc:Choice>
    <mc:Fallback>
      <p:transition spd="slow" advTm="120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alibri" panose="020F050202020403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09"/>
    </mc:Choice>
    <mc:Fallback>
      <p:transition spd="slow" advTm="57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alibri" panose="020F050202020403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bri" panose="020F050202020403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6"/>
    </mc:Choice>
    <mc:Fallback>
      <p:transition spd="slow" advTm="92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65874" y="183067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D42D90-A203-595C-7E5B-D279D18DFC30}"/>
              </a:ext>
            </a:extLst>
          </p:cNvPr>
          <p:cNvSpPr txBox="1"/>
          <p:nvPr/>
        </p:nvSpPr>
        <p:spPr>
          <a:xfrm>
            <a:off x="8499198" y="2180498"/>
            <a:ext cx="70987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social media unicorn that needs to scale rapidly. Accenture has begun a 3 month POC focusing on these tasks:</a:t>
            </a:r>
          </a:p>
          <a:p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Audit Social Buzz’s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 popular categories of content.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87"/>
    </mc:Choice>
    <mc:Fallback>
      <p:transition spd="slow" advTm="157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3FDD4-5017-983A-6AA0-3850B7348785}"/>
              </a:ext>
            </a:extLst>
          </p:cNvPr>
          <p:cNvSpPr txBox="1"/>
          <p:nvPr/>
        </p:nvSpPr>
        <p:spPr>
          <a:xfrm>
            <a:off x="2528560" y="5283415"/>
            <a:ext cx="68692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30"/>
    </mc:Choice>
    <mc:Fallback>
      <p:transition spd="slow" advTm="109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2274229" y="7173163"/>
            <a:ext cx="2085137" cy="2085137"/>
            <a:chOff x="-555419" y="-153541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-555419" y="-153541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724536" y="6969077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956125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</a:rPr>
              <a:t>The Analytics team</a:t>
            </a:r>
          </a:p>
        </p:txBody>
      </p:sp>
      <p:sp>
        <p:nvSpPr>
          <p:cNvPr id="35" name="Google Shape;238;p17">
            <a:extLst>
              <a:ext uri="{FF2B5EF4-FFF2-40B4-BE49-F238E27FC236}">
                <a16:creationId xmlns:a16="http://schemas.microsoft.com/office/drawing/2014/main" id="{3CC224CC-39FC-A1E2-4C53-6FA385C99F87}"/>
              </a:ext>
            </a:extLst>
          </p:cNvPr>
          <p:cNvSpPr txBox="1"/>
          <p:nvPr/>
        </p:nvSpPr>
        <p:spPr>
          <a:xfrm>
            <a:off x="14215493" y="163307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</a:t>
            </a:r>
            <a:r>
              <a:rPr kumimoji="0" lang="en-IN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nical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Architect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239;p17">
            <a:extLst>
              <a:ext uri="{FF2B5EF4-FFF2-40B4-BE49-F238E27FC236}">
                <a16:creationId xmlns:a16="http://schemas.microsoft.com/office/drawing/2014/main" id="{288A4D3E-9A02-FC40-3E98-8894929B1116}"/>
              </a:ext>
            </a:extLst>
          </p:cNvPr>
          <p:cNvSpPr txBox="1"/>
          <p:nvPr/>
        </p:nvSpPr>
        <p:spPr>
          <a:xfrm>
            <a:off x="14215493" y="4530790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40;p17">
            <a:extLst>
              <a:ext uri="{FF2B5EF4-FFF2-40B4-BE49-F238E27FC236}">
                <a16:creationId xmlns:a16="http://schemas.microsoft.com/office/drawing/2014/main" id="{CF491DF7-F087-B019-E67E-288AF72CC322}"/>
              </a:ext>
            </a:extLst>
          </p:cNvPr>
          <p:cNvSpPr txBox="1"/>
          <p:nvPr/>
        </p:nvSpPr>
        <p:spPr>
          <a:xfrm>
            <a:off x="14442828" y="7649212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Kritika Bankar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26"/>
    </mc:Choice>
    <mc:Fallback>
      <p:transition spd="slow" advTm="96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Google Shape;282;p18">
            <a:extLst>
              <a:ext uri="{FF2B5EF4-FFF2-40B4-BE49-F238E27FC236}">
                <a16:creationId xmlns:a16="http://schemas.microsoft.com/office/drawing/2014/main" id="{9459C430-6DE1-2BAF-59CC-65D4BF914855}"/>
              </a:ext>
            </a:extLst>
          </p:cNvPr>
          <p:cNvSpPr txBox="1"/>
          <p:nvPr/>
        </p:nvSpPr>
        <p:spPr>
          <a:xfrm>
            <a:off x="4138947" y="1317896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283;p18">
            <a:extLst>
              <a:ext uri="{FF2B5EF4-FFF2-40B4-BE49-F238E27FC236}">
                <a16:creationId xmlns:a16="http://schemas.microsoft.com/office/drawing/2014/main" id="{715816D2-C155-70EF-77C0-1ED420D80296}"/>
              </a:ext>
            </a:extLst>
          </p:cNvPr>
          <p:cNvSpPr txBox="1"/>
          <p:nvPr/>
        </p:nvSpPr>
        <p:spPr>
          <a:xfrm>
            <a:off x="5820310" y="2873064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284;p18">
            <a:extLst>
              <a:ext uri="{FF2B5EF4-FFF2-40B4-BE49-F238E27FC236}">
                <a16:creationId xmlns:a16="http://schemas.microsoft.com/office/drawing/2014/main" id="{D85DB7A2-D179-7C9F-FFAE-872F8E4F5136}"/>
              </a:ext>
            </a:extLst>
          </p:cNvPr>
          <p:cNvSpPr txBox="1"/>
          <p:nvPr/>
        </p:nvSpPr>
        <p:spPr>
          <a:xfrm>
            <a:off x="7708303" y="452681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285;p18">
            <a:extLst>
              <a:ext uri="{FF2B5EF4-FFF2-40B4-BE49-F238E27FC236}">
                <a16:creationId xmlns:a16="http://schemas.microsoft.com/office/drawing/2014/main" id="{D911580F-557C-CC00-1CBA-4CB784D2E5B3}"/>
              </a:ext>
            </a:extLst>
          </p:cNvPr>
          <p:cNvSpPr txBox="1"/>
          <p:nvPr/>
        </p:nvSpPr>
        <p:spPr>
          <a:xfrm>
            <a:off x="9609840" y="6233906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286;p18">
            <a:extLst>
              <a:ext uri="{FF2B5EF4-FFF2-40B4-BE49-F238E27FC236}">
                <a16:creationId xmlns:a16="http://schemas.microsoft.com/office/drawing/2014/main" id="{30999590-DD96-AF2C-8FDD-378479F6A44D}"/>
              </a:ext>
            </a:extLst>
          </p:cNvPr>
          <p:cNvSpPr txBox="1"/>
          <p:nvPr/>
        </p:nvSpPr>
        <p:spPr>
          <a:xfrm>
            <a:off x="11474190" y="7929493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18"/>
    </mc:Choice>
    <mc:Fallback>
      <p:transition spd="slow" advTm="98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Google Shape;307;p19">
            <a:extLst>
              <a:ext uri="{FF2B5EF4-FFF2-40B4-BE49-F238E27FC236}">
                <a16:creationId xmlns:a16="http://schemas.microsoft.com/office/drawing/2014/main" id="{0419EF57-EE6D-0681-FEA5-9CD4A4B5647F}"/>
              </a:ext>
            </a:extLst>
          </p:cNvPr>
          <p:cNvSpPr txBox="1"/>
          <p:nvPr/>
        </p:nvSpPr>
        <p:spPr>
          <a:xfrm>
            <a:off x="1028700" y="3943171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308;p19">
            <a:extLst>
              <a:ext uri="{FF2B5EF4-FFF2-40B4-BE49-F238E27FC236}">
                <a16:creationId xmlns:a16="http://schemas.microsoft.com/office/drawing/2014/main" id="{1B5115F5-E364-857E-81E6-F6644C46175A}"/>
              </a:ext>
            </a:extLst>
          </p:cNvPr>
          <p:cNvSpPr txBox="1"/>
          <p:nvPr/>
        </p:nvSpPr>
        <p:spPr>
          <a:xfrm>
            <a:off x="6533944" y="3947769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309;p19">
            <a:extLst>
              <a:ext uri="{FF2B5EF4-FFF2-40B4-BE49-F238E27FC236}">
                <a16:creationId xmlns:a16="http://schemas.microsoft.com/office/drawing/2014/main" id="{11BEA7BC-CA4A-62E9-B82E-20553DF3987B}"/>
              </a:ext>
            </a:extLst>
          </p:cNvPr>
          <p:cNvSpPr txBox="1"/>
          <p:nvPr/>
        </p:nvSpPr>
        <p:spPr>
          <a:xfrm>
            <a:off x="11975730" y="393922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56"/>
    </mc:Choice>
    <mc:Fallback>
      <p:transition spd="slow" advTm="85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0DDFD16-0235-9FC4-4804-F4D714857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85151"/>
            <a:ext cx="12420600" cy="7083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72"/>
    </mc:Choice>
    <mc:Fallback>
      <p:transition spd="slow" advTm="105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6EEE7E8-7CC5-24C4-7C38-3BC732407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61" y="1258536"/>
            <a:ext cx="12409612" cy="77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6"/>
    </mc:Choice>
    <mc:Fallback>
      <p:transition spd="slow" advTm="725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287</Words>
  <Application>Microsoft Office PowerPoint</Application>
  <PresentationFormat>Custom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Kritika Bankar</cp:lastModifiedBy>
  <cp:revision>10</cp:revision>
  <dcterms:created xsi:type="dcterms:W3CDTF">2006-08-16T00:00:00Z</dcterms:created>
  <dcterms:modified xsi:type="dcterms:W3CDTF">2024-07-18T10:18:19Z</dcterms:modified>
  <dc:identifier>DAEhDyfaYKE</dc:identifier>
</cp:coreProperties>
</file>