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FCA2-3B2B-4097-8B3A-DED52A4695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983E6A-C27C-4102-A8D5-05B17A495C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8739E4-0325-4056-9E5D-BAE973438E49}"/>
              </a:ext>
            </a:extLst>
          </p:cNvPr>
          <p:cNvSpPr>
            <a:spLocks noGrp="1"/>
          </p:cNvSpPr>
          <p:nvPr>
            <p:ph type="dt" sz="half" idx="10"/>
          </p:nvPr>
        </p:nvSpPr>
        <p:spPr/>
        <p:txBody>
          <a:bodyPr/>
          <a:lstStyle/>
          <a:p>
            <a:fld id="{C8645AC1-6EDC-4157-8951-EFA85C58CCA3}" type="datetimeFigureOut">
              <a:rPr lang="en-US" smtClean="0"/>
              <a:t>3/6/2019</a:t>
            </a:fld>
            <a:endParaRPr lang="en-US"/>
          </a:p>
        </p:txBody>
      </p:sp>
      <p:sp>
        <p:nvSpPr>
          <p:cNvPr id="5" name="Footer Placeholder 4">
            <a:extLst>
              <a:ext uri="{FF2B5EF4-FFF2-40B4-BE49-F238E27FC236}">
                <a16:creationId xmlns:a16="http://schemas.microsoft.com/office/drawing/2014/main" id="{BAAC03A0-3269-4513-B236-C2B52BD61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6A321C-2781-49AD-8B76-260DDFC60D03}"/>
              </a:ext>
            </a:extLst>
          </p:cNvPr>
          <p:cNvSpPr>
            <a:spLocks noGrp="1"/>
          </p:cNvSpPr>
          <p:nvPr>
            <p:ph type="sldNum" sz="quarter" idx="12"/>
          </p:nvPr>
        </p:nvSpPr>
        <p:spPr/>
        <p:txBody>
          <a:bodyPr/>
          <a:lstStyle/>
          <a:p>
            <a:fld id="{45F95C5C-083E-4256-B011-F6C662CCF2D8}" type="slidenum">
              <a:rPr lang="en-US" smtClean="0"/>
              <a:t>‹#›</a:t>
            </a:fld>
            <a:endParaRPr lang="en-US"/>
          </a:p>
        </p:txBody>
      </p:sp>
    </p:spTree>
    <p:extLst>
      <p:ext uri="{BB962C8B-B14F-4D97-AF65-F5344CB8AC3E}">
        <p14:creationId xmlns:p14="http://schemas.microsoft.com/office/powerpoint/2010/main" val="4074480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6B43-0D4D-4C60-A4AF-E03582A577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0880F6-F2F7-467E-B89E-78C97FE288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1812E-14B2-49AD-B15C-E3DDB3B1DD51}"/>
              </a:ext>
            </a:extLst>
          </p:cNvPr>
          <p:cNvSpPr>
            <a:spLocks noGrp="1"/>
          </p:cNvSpPr>
          <p:nvPr>
            <p:ph type="dt" sz="half" idx="10"/>
          </p:nvPr>
        </p:nvSpPr>
        <p:spPr/>
        <p:txBody>
          <a:bodyPr/>
          <a:lstStyle/>
          <a:p>
            <a:fld id="{C8645AC1-6EDC-4157-8951-EFA85C58CCA3}" type="datetimeFigureOut">
              <a:rPr lang="en-US" smtClean="0"/>
              <a:t>3/6/2019</a:t>
            </a:fld>
            <a:endParaRPr lang="en-US"/>
          </a:p>
        </p:txBody>
      </p:sp>
      <p:sp>
        <p:nvSpPr>
          <p:cNvPr id="5" name="Footer Placeholder 4">
            <a:extLst>
              <a:ext uri="{FF2B5EF4-FFF2-40B4-BE49-F238E27FC236}">
                <a16:creationId xmlns:a16="http://schemas.microsoft.com/office/drawing/2014/main" id="{7214F0FB-4A7E-4182-933F-82CEF3D4B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08429-3715-4298-998D-0E6FB8C92180}"/>
              </a:ext>
            </a:extLst>
          </p:cNvPr>
          <p:cNvSpPr>
            <a:spLocks noGrp="1"/>
          </p:cNvSpPr>
          <p:nvPr>
            <p:ph type="sldNum" sz="quarter" idx="12"/>
          </p:nvPr>
        </p:nvSpPr>
        <p:spPr/>
        <p:txBody>
          <a:bodyPr/>
          <a:lstStyle/>
          <a:p>
            <a:fld id="{45F95C5C-083E-4256-B011-F6C662CCF2D8}" type="slidenum">
              <a:rPr lang="en-US" smtClean="0"/>
              <a:t>‹#›</a:t>
            </a:fld>
            <a:endParaRPr lang="en-US"/>
          </a:p>
        </p:txBody>
      </p:sp>
    </p:spTree>
    <p:extLst>
      <p:ext uri="{BB962C8B-B14F-4D97-AF65-F5344CB8AC3E}">
        <p14:creationId xmlns:p14="http://schemas.microsoft.com/office/powerpoint/2010/main" val="27134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E6121D-E2C3-4306-8309-9E1BDB87CF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711744-23A5-416C-9A23-1564E1CF38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0305E-8D19-4448-A0A8-2E0975F4035D}"/>
              </a:ext>
            </a:extLst>
          </p:cNvPr>
          <p:cNvSpPr>
            <a:spLocks noGrp="1"/>
          </p:cNvSpPr>
          <p:nvPr>
            <p:ph type="dt" sz="half" idx="10"/>
          </p:nvPr>
        </p:nvSpPr>
        <p:spPr/>
        <p:txBody>
          <a:bodyPr/>
          <a:lstStyle/>
          <a:p>
            <a:fld id="{C8645AC1-6EDC-4157-8951-EFA85C58CCA3}" type="datetimeFigureOut">
              <a:rPr lang="en-US" smtClean="0"/>
              <a:t>3/6/2019</a:t>
            </a:fld>
            <a:endParaRPr lang="en-US"/>
          </a:p>
        </p:txBody>
      </p:sp>
      <p:sp>
        <p:nvSpPr>
          <p:cNvPr id="5" name="Footer Placeholder 4">
            <a:extLst>
              <a:ext uri="{FF2B5EF4-FFF2-40B4-BE49-F238E27FC236}">
                <a16:creationId xmlns:a16="http://schemas.microsoft.com/office/drawing/2014/main" id="{F550C775-F58D-4E7F-96E9-6F61AC7AA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78F87-2CAE-4C43-AEE4-05C602BDF902}"/>
              </a:ext>
            </a:extLst>
          </p:cNvPr>
          <p:cNvSpPr>
            <a:spLocks noGrp="1"/>
          </p:cNvSpPr>
          <p:nvPr>
            <p:ph type="sldNum" sz="quarter" idx="12"/>
          </p:nvPr>
        </p:nvSpPr>
        <p:spPr/>
        <p:txBody>
          <a:bodyPr/>
          <a:lstStyle/>
          <a:p>
            <a:fld id="{45F95C5C-083E-4256-B011-F6C662CCF2D8}" type="slidenum">
              <a:rPr lang="en-US" smtClean="0"/>
              <a:t>‹#›</a:t>
            </a:fld>
            <a:endParaRPr lang="en-US"/>
          </a:p>
        </p:txBody>
      </p:sp>
    </p:spTree>
    <p:extLst>
      <p:ext uri="{BB962C8B-B14F-4D97-AF65-F5344CB8AC3E}">
        <p14:creationId xmlns:p14="http://schemas.microsoft.com/office/powerpoint/2010/main" val="241959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63A3-7C01-44B3-8BA6-9AED78AE6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AB392D-AD42-4177-8C08-75D9BE41A51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15A49-B2EB-4139-A211-CCC6F10E90FF}"/>
              </a:ext>
            </a:extLst>
          </p:cNvPr>
          <p:cNvSpPr>
            <a:spLocks noGrp="1"/>
          </p:cNvSpPr>
          <p:nvPr>
            <p:ph type="dt" sz="half" idx="10"/>
          </p:nvPr>
        </p:nvSpPr>
        <p:spPr/>
        <p:txBody>
          <a:bodyPr/>
          <a:lstStyle/>
          <a:p>
            <a:fld id="{C8645AC1-6EDC-4157-8951-EFA85C58CCA3}" type="datetimeFigureOut">
              <a:rPr lang="en-US" smtClean="0"/>
              <a:t>3/6/2019</a:t>
            </a:fld>
            <a:endParaRPr lang="en-US"/>
          </a:p>
        </p:txBody>
      </p:sp>
      <p:sp>
        <p:nvSpPr>
          <p:cNvPr id="5" name="Footer Placeholder 4">
            <a:extLst>
              <a:ext uri="{FF2B5EF4-FFF2-40B4-BE49-F238E27FC236}">
                <a16:creationId xmlns:a16="http://schemas.microsoft.com/office/drawing/2014/main" id="{E5CC817B-BBEA-4CAE-9676-2688DB8B6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F0CDD-A62E-424E-996A-496169DF4D1A}"/>
              </a:ext>
            </a:extLst>
          </p:cNvPr>
          <p:cNvSpPr>
            <a:spLocks noGrp="1"/>
          </p:cNvSpPr>
          <p:nvPr>
            <p:ph type="sldNum" sz="quarter" idx="12"/>
          </p:nvPr>
        </p:nvSpPr>
        <p:spPr/>
        <p:txBody>
          <a:bodyPr/>
          <a:lstStyle/>
          <a:p>
            <a:fld id="{45F95C5C-083E-4256-B011-F6C662CCF2D8}" type="slidenum">
              <a:rPr lang="en-US" smtClean="0"/>
              <a:t>‹#›</a:t>
            </a:fld>
            <a:endParaRPr lang="en-US"/>
          </a:p>
        </p:txBody>
      </p:sp>
    </p:spTree>
    <p:extLst>
      <p:ext uri="{BB962C8B-B14F-4D97-AF65-F5344CB8AC3E}">
        <p14:creationId xmlns:p14="http://schemas.microsoft.com/office/powerpoint/2010/main" val="2504288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8872-48B0-46E6-AE67-11E7CB9332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18652B-D4D1-4FA3-B2C2-34CB5A2D8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C5E9D1-406D-451D-9BF3-D9126904298B}"/>
              </a:ext>
            </a:extLst>
          </p:cNvPr>
          <p:cNvSpPr>
            <a:spLocks noGrp="1"/>
          </p:cNvSpPr>
          <p:nvPr>
            <p:ph type="dt" sz="half" idx="10"/>
          </p:nvPr>
        </p:nvSpPr>
        <p:spPr/>
        <p:txBody>
          <a:bodyPr/>
          <a:lstStyle/>
          <a:p>
            <a:fld id="{C8645AC1-6EDC-4157-8951-EFA85C58CCA3}" type="datetimeFigureOut">
              <a:rPr lang="en-US" smtClean="0"/>
              <a:t>3/6/2019</a:t>
            </a:fld>
            <a:endParaRPr lang="en-US"/>
          </a:p>
        </p:txBody>
      </p:sp>
      <p:sp>
        <p:nvSpPr>
          <p:cNvPr id="5" name="Footer Placeholder 4">
            <a:extLst>
              <a:ext uri="{FF2B5EF4-FFF2-40B4-BE49-F238E27FC236}">
                <a16:creationId xmlns:a16="http://schemas.microsoft.com/office/drawing/2014/main" id="{217A0879-3EFA-4024-BE13-D200B1C07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B1484-30B6-4E98-8748-FAA71EFCB62A}"/>
              </a:ext>
            </a:extLst>
          </p:cNvPr>
          <p:cNvSpPr>
            <a:spLocks noGrp="1"/>
          </p:cNvSpPr>
          <p:nvPr>
            <p:ph type="sldNum" sz="quarter" idx="12"/>
          </p:nvPr>
        </p:nvSpPr>
        <p:spPr/>
        <p:txBody>
          <a:bodyPr/>
          <a:lstStyle/>
          <a:p>
            <a:fld id="{45F95C5C-083E-4256-B011-F6C662CCF2D8}" type="slidenum">
              <a:rPr lang="en-US" smtClean="0"/>
              <a:t>‹#›</a:t>
            </a:fld>
            <a:endParaRPr lang="en-US"/>
          </a:p>
        </p:txBody>
      </p:sp>
    </p:spTree>
    <p:extLst>
      <p:ext uri="{BB962C8B-B14F-4D97-AF65-F5344CB8AC3E}">
        <p14:creationId xmlns:p14="http://schemas.microsoft.com/office/powerpoint/2010/main" val="871344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051F-3C84-4035-AF29-0A5DB3F994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2FFE0-A925-417D-B40E-6302787271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B66A54-C06C-4BA8-8E41-7D7144791F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77CF38-EBC9-495E-B040-92BE1E608A62}"/>
              </a:ext>
            </a:extLst>
          </p:cNvPr>
          <p:cNvSpPr>
            <a:spLocks noGrp="1"/>
          </p:cNvSpPr>
          <p:nvPr>
            <p:ph type="dt" sz="half" idx="10"/>
          </p:nvPr>
        </p:nvSpPr>
        <p:spPr/>
        <p:txBody>
          <a:bodyPr/>
          <a:lstStyle/>
          <a:p>
            <a:fld id="{C8645AC1-6EDC-4157-8951-EFA85C58CCA3}" type="datetimeFigureOut">
              <a:rPr lang="en-US" smtClean="0"/>
              <a:t>3/6/2019</a:t>
            </a:fld>
            <a:endParaRPr lang="en-US"/>
          </a:p>
        </p:txBody>
      </p:sp>
      <p:sp>
        <p:nvSpPr>
          <p:cNvPr id="6" name="Footer Placeholder 5">
            <a:extLst>
              <a:ext uri="{FF2B5EF4-FFF2-40B4-BE49-F238E27FC236}">
                <a16:creationId xmlns:a16="http://schemas.microsoft.com/office/drawing/2014/main" id="{55C281AD-8234-4289-B607-CF1FA7AF9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E4049-4245-4938-9BE9-1C1CBA68C4FA}"/>
              </a:ext>
            </a:extLst>
          </p:cNvPr>
          <p:cNvSpPr>
            <a:spLocks noGrp="1"/>
          </p:cNvSpPr>
          <p:nvPr>
            <p:ph type="sldNum" sz="quarter" idx="12"/>
          </p:nvPr>
        </p:nvSpPr>
        <p:spPr/>
        <p:txBody>
          <a:bodyPr/>
          <a:lstStyle/>
          <a:p>
            <a:fld id="{45F95C5C-083E-4256-B011-F6C662CCF2D8}" type="slidenum">
              <a:rPr lang="en-US" smtClean="0"/>
              <a:t>‹#›</a:t>
            </a:fld>
            <a:endParaRPr lang="en-US"/>
          </a:p>
        </p:txBody>
      </p:sp>
    </p:spTree>
    <p:extLst>
      <p:ext uri="{BB962C8B-B14F-4D97-AF65-F5344CB8AC3E}">
        <p14:creationId xmlns:p14="http://schemas.microsoft.com/office/powerpoint/2010/main" val="908985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6219-404F-4A89-AB1F-136D634482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968DE1-BD58-4A5E-A291-B011C5375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796C3FC-2E2E-42A3-AE08-45A7F3F18B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00FC5B-DE64-487B-879E-B83957D682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C897DAD-3F49-4852-A70F-0C79C11208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4698A2-F153-40A7-B0DE-C1F0FBA0EFA0}"/>
              </a:ext>
            </a:extLst>
          </p:cNvPr>
          <p:cNvSpPr>
            <a:spLocks noGrp="1"/>
          </p:cNvSpPr>
          <p:nvPr>
            <p:ph type="dt" sz="half" idx="10"/>
          </p:nvPr>
        </p:nvSpPr>
        <p:spPr/>
        <p:txBody>
          <a:bodyPr/>
          <a:lstStyle/>
          <a:p>
            <a:fld id="{C8645AC1-6EDC-4157-8951-EFA85C58CCA3}" type="datetimeFigureOut">
              <a:rPr lang="en-US" smtClean="0"/>
              <a:t>3/6/2019</a:t>
            </a:fld>
            <a:endParaRPr lang="en-US"/>
          </a:p>
        </p:txBody>
      </p:sp>
      <p:sp>
        <p:nvSpPr>
          <p:cNvPr id="8" name="Footer Placeholder 7">
            <a:extLst>
              <a:ext uri="{FF2B5EF4-FFF2-40B4-BE49-F238E27FC236}">
                <a16:creationId xmlns:a16="http://schemas.microsoft.com/office/drawing/2014/main" id="{03A7BEF6-CCAD-4A6B-98A8-9493078AC7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B26852-2CFA-4A5C-9A6C-0842741D3938}"/>
              </a:ext>
            </a:extLst>
          </p:cNvPr>
          <p:cNvSpPr>
            <a:spLocks noGrp="1"/>
          </p:cNvSpPr>
          <p:nvPr>
            <p:ph type="sldNum" sz="quarter" idx="12"/>
          </p:nvPr>
        </p:nvSpPr>
        <p:spPr/>
        <p:txBody>
          <a:bodyPr/>
          <a:lstStyle/>
          <a:p>
            <a:fld id="{45F95C5C-083E-4256-B011-F6C662CCF2D8}" type="slidenum">
              <a:rPr lang="en-US" smtClean="0"/>
              <a:t>‹#›</a:t>
            </a:fld>
            <a:endParaRPr lang="en-US"/>
          </a:p>
        </p:txBody>
      </p:sp>
    </p:spTree>
    <p:extLst>
      <p:ext uri="{BB962C8B-B14F-4D97-AF65-F5344CB8AC3E}">
        <p14:creationId xmlns:p14="http://schemas.microsoft.com/office/powerpoint/2010/main" val="324834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59B1-5204-447F-B832-09ED7308B2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262033-69A5-435B-802E-D5E85209C71F}"/>
              </a:ext>
            </a:extLst>
          </p:cNvPr>
          <p:cNvSpPr>
            <a:spLocks noGrp="1"/>
          </p:cNvSpPr>
          <p:nvPr>
            <p:ph type="dt" sz="half" idx="10"/>
          </p:nvPr>
        </p:nvSpPr>
        <p:spPr/>
        <p:txBody>
          <a:bodyPr/>
          <a:lstStyle/>
          <a:p>
            <a:fld id="{C8645AC1-6EDC-4157-8951-EFA85C58CCA3}" type="datetimeFigureOut">
              <a:rPr lang="en-US" smtClean="0"/>
              <a:t>3/6/2019</a:t>
            </a:fld>
            <a:endParaRPr lang="en-US"/>
          </a:p>
        </p:txBody>
      </p:sp>
      <p:sp>
        <p:nvSpPr>
          <p:cNvPr id="4" name="Footer Placeholder 3">
            <a:extLst>
              <a:ext uri="{FF2B5EF4-FFF2-40B4-BE49-F238E27FC236}">
                <a16:creationId xmlns:a16="http://schemas.microsoft.com/office/drawing/2014/main" id="{B70AC305-7FF8-4BC8-B0C3-A6A2DC45A6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4ED177-E242-4C33-8A7D-8CA22AB6A7F3}"/>
              </a:ext>
            </a:extLst>
          </p:cNvPr>
          <p:cNvSpPr>
            <a:spLocks noGrp="1"/>
          </p:cNvSpPr>
          <p:nvPr>
            <p:ph type="sldNum" sz="quarter" idx="12"/>
          </p:nvPr>
        </p:nvSpPr>
        <p:spPr/>
        <p:txBody>
          <a:bodyPr/>
          <a:lstStyle/>
          <a:p>
            <a:fld id="{45F95C5C-083E-4256-B011-F6C662CCF2D8}" type="slidenum">
              <a:rPr lang="en-US" smtClean="0"/>
              <a:t>‹#›</a:t>
            </a:fld>
            <a:endParaRPr lang="en-US"/>
          </a:p>
        </p:txBody>
      </p:sp>
    </p:spTree>
    <p:extLst>
      <p:ext uri="{BB962C8B-B14F-4D97-AF65-F5344CB8AC3E}">
        <p14:creationId xmlns:p14="http://schemas.microsoft.com/office/powerpoint/2010/main" val="183105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52519-99C5-4B3A-AE4E-59DA69A3053E}"/>
              </a:ext>
            </a:extLst>
          </p:cNvPr>
          <p:cNvSpPr>
            <a:spLocks noGrp="1"/>
          </p:cNvSpPr>
          <p:nvPr>
            <p:ph type="dt" sz="half" idx="10"/>
          </p:nvPr>
        </p:nvSpPr>
        <p:spPr/>
        <p:txBody>
          <a:bodyPr/>
          <a:lstStyle/>
          <a:p>
            <a:fld id="{C8645AC1-6EDC-4157-8951-EFA85C58CCA3}" type="datetimeFigureOut">
              <a:rPr lang="en-US" smtClean="0"/>
              <a:t>3/6/2019</a:t>
            </a:fld>
            <a:endParaRPr lang="en-US"/>
          </a:p>
        </p:txBody>
      </p:sp>
      <p:sp>
        <p:nvSpPr>
          <p:cNvPr id="3" name="Footer Placeholder 2">
            <a:extLst>
              <a:ext uri="{FF2B5EF4-FFF2-40B4-BE49-F238E27FC236}">
                <a16:creationId xmlns:a16="http://schemas.microsoft.com/office/drawing/2014/main" id="{4B2966C4-C184-4579-9EBF-A1DED8959B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C3AD2F-7974-4895-9DDB-A98251E10706}"/>
              </a:ext>
            </a:extLst>
          </p:cNvPr>
          <p:cNvSpPr>
            <a:spLocks noGrp="1"/>
          </p:cNvSpPr>
          <p:nvPr>
            <p:ph type="sldNum" sz="quarter" idx="12"/>
          </p:nvPr>
        </p:nvSpPr>
        <p:spPr/>
        <p:txBody>
          <a:bodyPr/>
          <a:lstStyle/>
          <a:p>
            <a:fld id="{45F95C5C-083E-4256-B011-F6C662CCF2D8}" type="slidenum">
              <a:rPr lang="en-US" smtClean="0"/>
              <a:t>‹#›</a:t>
            </a:fld>
            <a:endParaRPr lang="en-US"/>
          </a:p>
        </p:txBody>
      </p:sp>
    </p:spTree>
    <p:extLst>
      <p:ext uri="{BB962C8B-B14F-4D97-AF65-F5344CB8AC3E}">
        <p14:creationId xmlns:p14="http://schemas.microsoft.com/office/powerpoint/2010/main" val="47778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00AB-6D6A-465D-BE77-5045352A1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9370FC-987B-414B-B2EC-5D447360FA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EC6645-B209-48E9-870F-6DC97869D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84CB54-7F92-4BD5-80ED-AC88707D6C3F}"/>
              </a:ext>
            </a:extLst>
          </p:cNvPr>
          <p:cNvSpPr>
            <a:spLocks noGrp="1"/>
          </p:cNvSpPr>
          <p:nvPr>
            <p:ph type="dt" sz="half" idx="10"/>
          </p:nvPr>
        </p:nvSpPr>
        <p:spPr/>
        <p:txBody>
          <a:bodyPr/>
          <a:lstStyle/>
          <a:p>
            <a:fld id="{C8645AC1-6EDC-4157-8951-EFA85C58CCA3}" type="datetimeFigureOut">
              <a:rPr lang="en-US" smtClean="0"/>
              <a:t>3/6/2019</a:t>
            </a:fld>
            <a:endParaRPr lang="en-US"/>
          </a:p>
        </p:txBody>
      </p:sp>
      <p:sp>
        <p:nvSpPr>
          <p:cNvPr id="6" name="Footer Placeholder 5">
            <a:extLst>
              <a:ext uri="{FF2B5EF4-FFF2-40B4-BE49-F238E27FC236}">
                <a16:creationId xmlns:a16="http://schemas.microsoft.com/office/drawing/2014/main" id="{04081980-BD3A-447D-8B4C-8AC877208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D6DB9-B4DE-4B57-B8FF-4456421AF989}"/>
              </a:ext>
            </a:extLst>
          </p:cNvPr>
          <p:cNvSpPr>
            <a:spLocks noGrp="1"/>
          </p:cNvSpPr>
          <p:nvPr>
            <p:ph type="sldNum" sz="quarter" idx="12"/>
          </p:nvPr>
        </p:nvSpPr>
        <p:spPr/>
        <p:txBody>
          <a:bodyPr/>
          <a:lstStyle/>
          <a:p>
            <a:fld id="{45F95C5C-083E-4256-B011-F6C662CCF2D8}" type="slidenum">
              <a:rPr lang="en-US" smtClean="0"/>
              <a:t>‹#›</a:t>
            </a:fld>
            <a:endParaRPr lang="en-US"/>
          </a:p>
        </p:txBody>
      </p:sp>
    </p:spTree>
    <p:extLst>
      <p:ext uri="{BB962C8B-B14F-4D97-AF65-F5344CB8AC3E}">
        <p14:creationId xmlns:p14="http://schemas.microsoft.com/office/powerpoint/2010/main" val="78945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1A6B-12FC-450D-966A-2C05279268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04C411-0D78-486E-BF08-04304324C2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FEFCA3-F827-45E0-AD4D-7DC71134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14ECD1-3FF1-46E4-A2B9-AD764AC5509F}"/>
              </a:ext>
            </a:extLst>
          </p:cNvPr>
          <p:cNvSpPr>
            <a:spLocks noGrp="1"/>
          </p:cNvSpPr>
          <p:nvPr>
            <p:ph type="dt" sz="half" idx="10"/>
          </p:nvPr>
        </p:nvSpPr>
        <p:spPr/>
        <p:txBody>
          <a:bodyPr/>
          <a:lstStyle/>
          <a:p>
            <a:fld id="{C8645AC1-6EDC-4157-8951-EFA85C58CCA3}" type="datetimeFigureOut">
              <a:rPr lang="en-US" smtClean="0"/>
              <a:t>3/6/2019</a:t>
            </a:fld>
            <a:endParaRPr lang="en-US"/>
          </a:p>
        </p:txBody>
      </p:sp>
      <p:sp>
        <p:nvSpPr>
          <p:cNvPr id="6" name="Footer Placeholder 5">
            <a:extLst>
              <a:ext uri="{FF2B5EF4-FFF2-40B4-BE49-F238E27FC236}">
                <a16:creationId xmlns:a16="http://schemas.microsoft.com/office/drawing/2014/main" id="{5EB8AA7B-CA93-40F5-A7BE-113B43D8FB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68509-AF25-4B0B-882C-A984DAABF123}"/>
              </a:ext>
            </a:extLst>
          </p:cNvPr>
          <p:cNvSpPr>
            <a:spLocks noGrp="1"/>
          </p:cNvSpPr>
          <p:nvPr>
            <p:ph type="sldNum" sz="quarter" idx="12"/>
          </p:nvPr>
        </p:nvSpPr>
        <p:spPr/>
        <p:txBody>
          <a:bodyPr/>
          <a:lstStyle/>
          <a:p>
            <a:fld id="{45F95C5C-083E-4256-B011-F6C662CCF2D8}" type="slidenum">
              <a:rPr lang="en-US" smtClean="0"/>
              <a:t>‹#›</a:t>
            </a:fld>
            <a:endParaRPr lang="en-US"/>
          </a:p>
        </p:txBody>
      </p:sp>
    </p:spTree>
    <p:extLst>
      <p:ext uri="{BB962C8B-B14F-4D97-AF65-F5344CB8AC3E}">
        <p14:creationId xmlns:p14="http://schemas.microsoft.com/office/powerpoint/2010/main" val="356939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9E2661-8BEA-4715-87B3-E536E12BA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29ECB3-4267-41F3-91D2-3162AFBBE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CC4AC-3E21-4272-BFB8-D239EA90E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45AC1-6EDC-4157-8951-EFA85C58CCA3}" type="datetimeFigureOut">
              <a:rPr lang="en-US" smtClean="0"/>
              <a:t>3/6/2019</a:t>
            </a:fld>
            <a:endParaRPr lang="en-US"/>
          </a:p>
        </p:txBody>
      </p:sp>
      <p:sp>
        <p:nvSpPr>
          <p:cNvPr id="5" name="Footer Placeholder 4">
            <a:extLst>
              <a:ext uri="{FF2B5EF4-FFF2-40B4-BE49-F238E27FC236}">
                <a16:creationId xmlns:a16="http://schemas.microsoft.com/office/drawing/2014/main" id="{8D6BECC9-5AAE-44D9-A09F-E4F9146E0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49FDED-27EA-4219-B7DA-9442C62494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95C5C-083E-4256-B011-F6C662CCF2D8}" type="slidenum">
              <a:rPr lang="en-US" smtClean="0"/>
              <a:t>‹#›</a:t>
            </a:fld>
            <a:endParaRPr lang="en-US"/>
          </a:p>
        </p:txBody>
      </p:sp>
    </p:spTree>
    <p:extLst>
      <p:ext uri="{BB962C8B-B14F-4D97-AF65-F5344CB8AC3E}">
        <p14:creationId xmlns:p14="http://schemas.microsoft.com/office/powerpoint/2010/main" val="39631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ritikaDwivedi/CI_CD_Demo.git"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nncron.ru/help/EN/working/cron-format.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B1B3-B468-4282-AEE9-CDF19D180069}"/>
              </a:ext>
            </a:extLst>
          </p:cNvPr>
          <p:cNvSpPr>
            <a:spLocks noGrp="1"/>
          </p:cNvSpPr>
          <p:nvPr>
            <p:ph type="ctrTitle"/>
          </p:nvPr>
        </p:nvSpPr>
        <p:spPr>
          <a:xfrm>
            <a:off x="1524000" y="2451651"/>
            <a:ext cx="9144000" cy="1058311"/>
          </a:xfrm>
        </p:spPr>
        <p:txBody>
          <a:bodyPr/>
          <a:lstStyle/>
          <a:p>
            <a:r>
              <a:rPr lang="en-US" b="1" dirty="0"/>
              <a:t>CI – DevOps Demo</a:t>
            </a:r>
          </a:p>
        </p:txBody>
      </p:sp>
    </p:spTree>
    <p:extLst>
      <p:ext uri="{BB962C8B-B14F-4D97-AF65-F5344CB8AC3E}">
        <p14:creationId xmlns:p14="http://schemas.microsoft.com/office/powerpoint/2010/main" val="1930468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A112D-D7F0-45DF-99F9-930FF43F1715}"/>
              </a:ext>
            </a:extLst>
          </p:cNvPr>
          <p:cNvSpPr>
            <a:spLocks noGrp="1"/>
          </p:cNvSpPr>
          <p:nvPr>
            <p:ph idx="1"/>
          </p:nvPr>
        </p:nvSpPr>
        <p:spPr>
          <a:xfrm>
            <a:off x="2690191" y="1825625"/>
            <a:ext cx="6957391" cy="1603375"/>
          </a:xfrm>
        </p:spPr>
        <p:txBody>
          <a:bodyPr>
            <a:normAutofit fontScale="92500" lnSpcReduction="10000"/>
          </a:bodyPr>
          <a:lstStyle/>
          <a:p>
            <a:pPr marL="0" indent="0" algn="ctr">
              <a:buNone/>
            </a:pPr>
            <a:endParaRPr lang="en-US" sz="6000" dirty="0"/>
          </a:p>
          <a:p>
            <a:pPr marL="0" indent="0" algn="ctr">
              <a:buNone/>
            </a:pPr>
            <a:r>
              <a:rPr lang="en-US" sz="6000" dirty="0"/>
              <a:t>Thank You</a:t>
            </a:r>
          </a:p>
        </p:txBody>
      </p:sp>
    </p:spTree>
    <p:extLst>
      <p:ext uri="{BB962C8B-B14F-4D97-AF65-F5344CB8AC3E}">
        <p14:creationId xmlns:p14="http://schemas.microsoft.com/office/powerpoint/2010/main" val="247344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C3CD-AEFC-49F0-BCFE-69AE73BA05FF}"/>
              </a:ext>
            </a:extLst>
          </p:cNvPr>
          <p:cNvSpPr>
            <a:spLocks noGrp="1"/>
          </p:cNvSpPr>
          <p:nvPr>
            <p:ph type="title"/>
          </p:nvPr>
        </p:nvSpPr>
        <p:spPr>
          <a:xfrm>
            <a:off x="838200" y="365126"/>
            <a:ext cx="10515600" cy="655292"/>
          </a:xfrm>
          <a:solidFill>
            <a:schemeClr val="accent1">
              <a:lumMod val="60000"/>
              <a:lumOff val="40000"/>
            </a:schemeClr>
          </a:solidFill>
          <a:ln>
            <a:solidFill>
              <a:schemeClr val="tx1"/>
            </a:solidFill>
          </a:ln>
        </p:spPr>
        <p:txBody>
          <a:bodyPr>
            <a:normAutofit fontScale="90000"/>
          </a:bodyPr>
          <a:lstStyle/>
          <a:p>
            <a:r>
              <a:rPr lang="en-US" b="1" dirty="0"/>
              <a:t>Introduction</a:t>
            </a:r>
          </a:p>
        </p:txBody>
      </p:sp>
      <p:sp>
        <p:nvSpPr>
          <p:cNvPr id="3" name="Content Placeholder 2">
            <a:extLst>
              <a:ext uri="{FF2B5EF4-FFF2-40B4-BE49-F238E27FC236}">
                <a16:creationId xmlns:a16="http://schemas.microsoft.com/office/drawing/2014/main" id="{65B4427E-29E8-4A81-AA96-E73A12227194}"/>
              </a:ext>
            </a:extLst>
          </p:cNvPr>
          <p:cNvSpPr>
            <a:spLocks noGrp="1"/>
          </p:cNvSpPr>
          <p:nvPr>
            <p:ph idx="1"/>
          </p:nvPr>
        </p:nvSpPr>
        <p:spPr>
          <a:xfrm>
            <a:off x="838200" y="1152940"/>
            <a:ext cx="10515600" cy="5024024"/>
          </a:xfrm>
          <a:ln>
            <a:solidFill>
              <a:schemeClr val="tx1"/>
            </a:solidFill>
          </a:ln>
        </p:spPr>
        <p:txBody>
          <a:bodyPr/>
          <a:lstStyle/>
          <a:p>
            <a:r>
              <a:rPr lang="en-US" b="1" dirty="0"/>
              <a:t>Continuous integration</a:t>
            </a:r>
            <a:r>
              <a:rPr lang="en-US" dirty="0"/>
              <a:t> is a process in which all development work is integrated as early as possible. The resulting artifacts are automatically created and tested. This process allows to identify errors as early as possible.</a:t>
            </a:r>
          </a:p>
          <a:p>
            <a:endParaRPr lang="en-US" dirty="0"/>
          </a:p>
          <a:p>
            <a:r>
              <a:rPr lang="en-US" b="1" dirty="0"/>
              <a:t>Jenkins</a:t>
            </a:r>
            <a:r>
              <a:rPr lang="en-US" dirty="0"/>
              <a:t> is a popular open source tool to perform continuous integration and build automation. The basic functionality of Jenkins is to execute a predefined list of steps, e.g. to compile Java source code and build a JAR from the resulting classes. The trigger for this execution can be time or event based. For example, every 20 minutes or after a new commit in a Git repository.</a:t>
            </a:r>
          </a:p>
        </p:txBody>
      </p:sp>
    </p:spTree>
    <p:extLst>
      <p:ext uri="{BB962C8B-B14F-4D97-AF65-F5344CB8AC3E}">
        <p14:creationId xmlns:p14="http://schemas.microsoft.com/office/powerpoint/2010/main" val="402712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C74EA-01DE-4F8C-8E69-427743F06E3F}"/>
              </a:ext>
            </a:extLst>
          </p:cNvPr>
          <p:cNvSpPr>
            <a:spLocks noGrp="1"/>
          </p:cNvSpPr>
          <p:nvPr>
            <p:ph type="title"/>
          </p:nvPr>
        </p:nvSpPr>
        <p:spPr>
          <a:xfrm>
            <a:off x="838200" y="365126"/>
            <a:ext cx="10515600" cy="655292"/>
          </a:xfrm>
          <a:solidFill>
            <a:schemeClr val="accent1">
              <a:lumMod val="60000"/>
              <a:lumOff val="40000"/>
            </a:schemeClr>
          </a:solidFill>
          <a:ln>
            <a:solidFill>
              <a:schemeClr val="tx1"/>
            </a:solidFill>
          </a:ln>
        </p:spPr>
        <p:txBody>
          <a:bodyPr>
            <a:normAutofit fontScale="90000"/>
          </a:bodyPr>
          <a:lstStyle/>
          <a:p>
            <a:r>
              <a:rPr lang="en-US" b="1" dirty="0"/>
              <a:t>Steps for Continuous Integration</a:t>
            </a:r>
          </a:p>
        </p:txBody>
      </p:sp>
      <p:sp>
        <p:nvSpPr>
          <p:cNvPr id="3" name="Content Placeholder 2">
            <a:extLst>
              <a:ext uri="{FF2B5EF4-FFF2-40B4-BE49-F238E27FC236}">
                <a16:creationId xmlns:a16="http://schemas.microsoft.com/office/drawing/2014/main" id="{20394C1F-770B-4A69-9A48-A4AD5BA14424}"/>
              </a:ext>
            </a:extLst>
          </p:cNvPr>
          <p:cNvSpPr>
            <a:spLocks noGrp="1"/>
          </p:cNvSpPr>
          <p:nvPr>
            <p:ph idx="1"/>
          </p:nvPr>
        </p:nvSpPr>
        <p:spPr>
          <a:xfrm>
            <a:off x="838200" y="1126435"/>
            <a:ext cx="10515600" cy="5050528"/>
          </a:xfrm>
          <a:ln>
            <a:solidFill>
              <a:schemeClr val="tx1"/>
            </a:solidFill>
          </a:ln>
        </p:spPr>
        <p:txBody>
          <a:bodyPr/>
          <a:lstStyle/>
          <a:p>
            <a:r>
              <a:rPr lang="en-US" b="1" dirty="0"/>
              <a:t> Create a repository in Github </a:t>
            </a:r>
            <a:r>
              <a:rPr lang="en-US" dirty="0"/>
              <a:t>: CI_CD_Demo</a:t>
            </a:r>
          </a:p>
          <a:p>
            <a:endParaRPr lang="en-US" dirty="0"/>
          </a:p>
          <a:p>
            <a:endParaRPr lang="en-US" dirty="0"/>
          </a:p>
        </p:txBody>
      </p:sp>
      <p:pic>
        <p:nvPicPr>
          <p:cNvPr id="4" name="Picture 3">
            <a:extLst>
              <a:ext uri="{FF2B5EF4-FFF2-40B4-BE49-F238E27FC236}">
                <a16:creationId xmlns:a16="http://schemas.microsoft.com/office/drawing/2014/main" id="{E343B675-2FB2-419D-8E2D-6DD001E68912}"/>
              </a:ext>
            </a:extLst>
          </p:cNvPr>
          <p:cNvPicPr>
            <a:picLocks noChangeAspect="1"/>
          </p:cNvPicPr>
          <p:nvPr/>
        </p:nvPicPr>
        <p:blipFill>
          <a:blip r:embed="rId2"/>
          <a:stretch>
            <a:fillRect/>
          </a:stretch>
        </p:blipFill>
        <p:spPr>
          <a:xfrm>
            <a:off x="1314532" y="1848678"/>
            <a:ext cx="9562936" cy="3518304"/>
          </a:xfrm>
          <a:prstGeom prst="rect">
            <a:avLst/>
          </a:prstGeom>
        </p:spPr>
      </p:pic>
      <p:sp>
        <p:nvSpPr>
          <p:cNvPr id="5" name="Rectangle 4">
            <a:extLst>
              <a:ext uri="{FF2B5EF4-FFF2-40B4-BE49-F238E27FC236}">
                <a16:creationId xmlns:a16="http://schemas.microsoft.com/office/drawing/2014/main" id="{1A9A651C-D37C-44BA-BDF2-99FAD507BED9}"/>
              </a:ext>
            </a:extLst>
          </p:cNvPr>
          <p:cNvSpPr/>
          <p:nvPr/>
        </p:nvSpPr>
        <p:spPr>
          <a:xfrm>
            <a:off x="6970643" y="4465983"/>
            <a:ext cx="1272209" cy="38431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145605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6FF44-C641-4B4C-8F98-8ACEC0BD9FF9}"/>
              </a:ext>
            </a:extLst>
          </p:cNvPr>
          <p:cNvSpPr>
            <a:spLocks noGrp="1"/>
          </p:cNvSpPr>
          <p:nvPr>
            <p:ph idx="1"/>
          </p:nvPr>
        </p:nvSpPr>
        <p:spPr>
          <a:xfrm>
            <a:off x="705678" y="434145"/>
            <a:ext cx="10744200" cy="5953403"/>
          </a:xfrm>
          <a:ln>
            <a:solidFill>
              <a:schemeClr val="tx1"/>
            </a:solidFill>
          </a:ln>
        </p:spPr>
        <p:txBody>
          <a:bodyPr>
            <a:normAutofit/>
          </a:bodyPr>
          <a:lstStyle/>
          <a:p>
            <a:r>
              <a:rPr lang="en-US" b="1" dirty="0"/>
              <a:t>Create maven project in eclipse </a:t>
            </a:r>
            <a:r>
              <a:rPr lang="en-US" dirty="0"/>
              <a:t>: CI_CD_Demo</a:t>
            </a:r>
          </a:p>
          <a:p>
            <a:r>
              <a:rPr lang="en-US" b="1" dirty="0"/>
              <a:t>Add dependencies and plugins in pom.xml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8C32CD1B-C815-4B36-8030-FE8B3ADF3285}"/>
              </a:ext>
            </a:extLst>
          </p:cNvPr>
          <p:cNvPicPr>
            <a:picLocks noChangeAspect="1"/>
          </p:cNvPicPr>
          <p:nvPr/>
        </p:nvPicPr>
        <p:blipFill>
          <a:blip r:embed="rId2"/>
          <a:stretch>
            <a:fillRect/>
          </a:stretch>
        </p:blipFill>
        <p:spPr>
          <a:xfrm>
            <a:off x="1411605" y="1593780"/>
            <a:ext cx="8239125" cy="4200525"/>
          </a:xfrm>
          <a:prstGeom prst="rect">
            <a:avLst/>
          </a:prstGeom>
        </p:spPr>
      </p:pic>
      <p:sp>
        <p:nvSpPr>
          <p:cNvPr id="9" name="Rectangle 8">
            <a:extLst>
              <a:ext uri="{FF2B5EF4-FFF2-40B4-BE49-F238E27FC236}">
                <a16:creationId xmlns:a16="http://schemas.microsoft.com/office/drawing/2014/main" id="{4D8C23CF-77CA-4B33-B5B3-CDCB2224E21D}"/>
              </a:ext>
            </a:extLst>
          </p:cNvPr>
          <p:cNvSpPr/>
          <p:nvPr/>
        </p:nvSpPr>
        <p:spPr>
          <a:xfrm>
            <a:off x="1411605" y="2002504"/>
            <a:ext cx="2630658" cy="2532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97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1FA0B6-B274-4D83-8661-3511F0BB18BE}"/>
              </a:ext>
            </a:extLst>
          </p:cNvPr>
          <p:cNvPicPr>
            <a:picLocks noChangeAspect="1"/>
          </p:cNvPicPr>
          <p:nvPr/>
        </p:nvPicPr>
        <p:blipFill>
          <a:blip r:embed="rId2"/>
          <a:stretch>
            <a:fillRect/>
          </a:stretch>
        </p:blipFill>
        <p:spPr>
          <a:xfrm>
            <a:off x="6610350" y="1531040"/>
            <a:ext cx="4743450" cy="2152650"/>
          </a:xfrm>
          <a:prstGeom prst="rect">
            <a:avLst/>
          </a:prstGeom>
        </p:spPr>
      </p:pic>
      <p:sp>
        <p:nvSpPr>
          <p:cNvPr id="8" name="Content Placeholder 7">
            <a:extLst>
              <a:ext uri="{FF2B5EF4-FFF2-40B4-BE49-F238E27FC236}">
                <a16:creationId xmlns:a16="http://schemas.microsoft.com/office/drawing/2014/main" id="{239CC6CF-A704-43EA-9B63-CAE428C38DE9}"/>
              </a:ext>
            </a:extLst>
          </p:cNvPr>
          <p:cNvSpPr>
            <a:spLocks noGrp="1"/>
          </p:cNvSpPr>
          <p:nvPr>
            <p:ph idx="1"/>
          </p:nvPr>
        </p:nvSpPr>
        <p:spPr>
          <a:xfrm>
            <a:off x="838200" y="463826"/>
            <a:ext cx="10810461" cy="5910469"/>
          </a:xfrm>
          <a:ln>
            <a:solidFill>
              <a:schemeClr val="tx1"/>
            </a:solidFill>
          </a:ln>
        </p:spPr>
        <p:txBody>
          <a:bodyPr/>
          <a:lstStyle/>
          <a:p>
            <a:r>
              <a:rPr lang="en-US" b="1" dirty="0"/>
              <a:t>Create sample tests classes</a:t>
            </a:r>
            <a:r>
              <a:rPr lang="en-US" dirty="0"/>
              <a:t>:</a:t>
            </a:r>
          </a:p>
          <a:p>
            <a:pPr marL="0" indent="0">
              <a:buNone/>
            </a:pPr>
            <a:r>
              <a:rPr lang="en-US" dirty="0"/>
              <a:t>  Test01.java                                                        Test02.java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b="1" dirty="0"/>
              <a:t>Commit and push the code in Github</a:t>
            </a:r>
            <a:r>
              <a:rPr lang="en-US" dirty="0"/>
              <a:t>:</a:t>
            </a:r>
          </a:p>
          <a:p>
            <a:pPr lvl="1"/>
            <a:r>
              <a:rPr lang="en-US" dirty="0">
                <a:hlinkClick r:id="rId3"/>
              </a:rPr>
              <a:t>https://github.com/KritikaDwivedi/CI_CD_Demo.git</a:t>
            </a:r>
            <a:endParaRPr lang="en-US" dirty="0"/>
          </a:p>
          <a:p>
            <a:pPr marL="457200" lvl="1" indent="0">
              <a:buNone/>
            </a:pPr>
            <a:endParaRPr lang="en-US" dirty="0"/>
          </a:p>
        </p:txBody>
      </p:sp>
      <p:pic>
        <p:nvPicPr>
          <p:cNvPr id="9" name="Picture 8">
            <a:extLst>
              <a:ext uri="{FF2B5EF4-FFF2-40B4-BE49-F238E27FC236}">
                <a16:creationId xmlns:a16="http://schemas.microsoft.com/office/drawing/2014/main" id="{698C2682-17F9-4884-B0E5-B16440747839}"/>
              </a:ext>
            </a:extLst>
          </p:cNvPr>
          <p:cNvPicPr>
            <a:picLocks noChangeAspect="1"/>
          </p:cNvPicPr>
          <p:nvPr/>
        </p:nvPicPr>
        <p:blipFill>
          <a:blip r:embed="rId4"/>
          <a:stretch>
            <a:fillRect/>
          </a:stretch>
        </p:blipFill>
        <p:spPr>
          <a:xfrm>
            <a:off x="923117" y="1631053"/>
            <a:ext cx="4810125" cy="1952625"/>
          </a:xfrm>
          <a:prstGeom prst="rect">
            <a:avLst/>
          </a:prstGeom>
        </p:spPr>
      </p:pic>
    </p:spTree>
    <p:extLst>
      <p:ext uri="{BB962C8B-B14F-4D97-AF65-F5344CB8AC3E}">
        <p14:creationId xmlns:p14="http://schemas.microsoft.com/office/powerpoint/2010/main" val="1616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25367-1A3E-4DC4-9519-EBF16E9785AF}"/>
              </a:ext>
            </a:extLst>
          </p:cNvPr>
          <p:cNvSpPr>
            <a:spLocks noGrp="1"/>
          </p:cNvSpPr>
          <p:nvPr>
            <p:ph idx="1"/>
          </p:nvPr>
        </p:nvSpPr>
        <p:spPr>
          <a:xfrm>
            <a:off x="838200" y="516835"/>
            <a:ext cx="10515600" cy="5660128"/>
          </a:xfrm>
          <a:ln>
            <a:solidFill>
              <a:schemeClr val="tx1"/>
            </a:solidFill>
          </a:ln>
        </p:spPr>
        <p:txBody>
          <a:bodyPr>
            <a:normAutofit/>
          </a:bodyPr>
          <a:lstStyle/>
          <a:p>
            <a:r>
              <a:rPr lang="en-US" b="1" dirty="0"/>
              <a:t>Jenkins Installation and Set Up</a:t>
            </a:r>
          </a:p>
          <a:p>
            <a:pPr lvl="1"/>
            <a:r>
              <a:rPr lang="en-US" dirty="0"/>
              <a:t>Download Jenkins war file</a:t>
            </a:r>
          </a:p>
          <a:p>
            <a:pPr lvl="1"/>
            <a:r>
              <a:rPr lang="en-US" dirty="0"/>
              <a:t>On Command Prompt enter java –jar </a:t>
            </a:r>
            <a:r>
              <a:rPr lang="en-US" dirty="0" err="1"/>
              <a:t>jenkins.war</a:t>
            </a:r>
            <a:endParaRPr lang="en-US" dirty="0"/>
          </a:p>
          <a:p>
            <a:pPr lvl="1"/>
            <a:r>
              <a:rPr lang="en-US" dirty="0"/>
              <a:t>After installation, open a browser and connect to it using url : </a:t>
            </a:r>
            <a:r>
              <a:rPr lang="en-US" dirty="0">
                <a:hlinkClick r:id="rId2"/>
              </a:rPr>
              <a:t>http://localhost8080/</a:t>
            </a:r>
            <a:endParaRPr lang="en-US" dirty="0"/>
          </a:p>
          <a:p>
            <a:pPr lvl="1"/>
            <a:r>
              <a:rPr lang="en-US" dirty="0"/>
              <a:t>You will need to copy the initial password from the file system of the server</a:t>
            </a:r>
          </a:p>
          <a:p>
            <a:pPr lvl="1"/>
            <a:r>
              <a:rPr lang="en-US" dirty="0"/>
              <a:t>Create an admin user and press </a:t>
            </a:r>
            <a:r>
              <a:rPr lang="en-US" i="1" dirty="0"/>
              <a:t>Save and Finish.</a:t>
            </a:r>
          </a:p>
          <a:p>
            <a:pPr marL="457200" lvl="1" indent="0">
              <a:buNone/>
            </a:pPr>
            <a:endParaRPr lang="en-US" i="1" dirty="0"/>
          </a:p>
          <a:p>
            <a:r>
              <a:rPr lang="en-US" b="1" dirty="0"/>
              <a:t>Tool Configuration: Specify maven installation</a:t>
            </a:r>
          </a:p>
          <a:p>
            <a:pPr lvl="1"/>
            <a:r>
              <a:rPr lang="en-US" dirty="0"/>
              <a:t>Then, open jenkins server and go respectively: Manage Jenkins&gt; Global Tool Configuration &gt; Add Maven</a:t>
            </a:r>
          </a:p>
          <a:p>
            <a:pPr lvl="1"/>
            <a:r>
              <a:rPr lang="en-US" dirty="0"/>
              <a:t>Select installed maven version on your pc, give a name and save.</a:t>
            </a:r>
          </a:p>
          <a:p>
            <a:endParaRPr lang="en-US" dirty="0"/>
          </a:p>
          <a:p>
            <a:endParaRPr lang="en-US" dirty="0"/>
          </a:p>
          <a:p>
            <a:pPr marL="0" indent="0">
              <a:buNone/>
            </a:pPr>
            <a:endParaRPr lang="en-US" b="1" i="1" dirty="0"/>
          </a:p>
          <a:p>
            <a:endParaRPr lang="en-US" b="1" i="1" dirty="0"/>
          </a:p>
          <a:p>
            <a:endParaRPr lang="en-US" dirty="0"/>
          </a:p>
        </p:txBody>
      </p:sp>
    </p:spTree>
    <p:extLst>
      <p:ext uri="{BB962C8B-B14F-4D97-AF65-F5344CB8AC3E}">
        <p14:creationId xmlns:p14="http://schemas.microsoft.com/office/powerpoint/2010/main" val="337196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D3645-60A3-4939-89BC-D4DE5A170D4A}"/>
              </a:ext>
            </a:extLst>
          </p:cNvPr>
          <p:cNvSpPr>
            <a:spLocks noGrp="1"/>
          </p:cNvSpPr>
          <p:nvPr>
            <p:ph idx="1"/>
          </p:nvPr>
        </p:nvSpPr>
        <p:spPr>
          <a:xfrm>
            <a:off x="838200" y="530087"/>
            <a:ext cx="10515600" cy="5646876"/>
          </a:xfrm>
          <a:ln>
            <a:solidFill>
              <a:schemeClr val="tx1"/>
            </a:solidFill>
          </a:ln>
        </p:spPr>
        <p:txBody>
          <a:bodyPr/>
          <a:lstStyle/>
          <a:p>
            <a:r>
              <a:rPr lang="en-US" b="1" dirty="0"/>
              <a:t>Create new job and integrate with github</a:t>
            </a:r>
          </a:p>
          <a:p>
            <a:pPr lvl="1"/>
            <a:r>
              <a:rPr lang="en-US" dirty="0"/>
              <a:t>On jenkins dashboard click New Item &gt;Freestyle Project and name the project</a:t>
            </a:r>
          </a:p>
          <a:p>
            <a:pPr lvl="1"/>
            <a:r>
              <a:rPr lang="en-US" dirty="0"/>
              <a:t>Job configuration page will be opened</a:t>
            </a:r>
          </a:p>
          <a:p>
            <a:pPr lvl="1"/>
            <a:r>
              <a:rPr lang="en-US" dirty="0"/>
              <a:t>In the Source Code Management section, select Git</a:t>
            </a:r>
          </a:p>
          <a:p>
            <a:pPr lvl="1"/>
            <a:r>
              <a:rPr lang="en-US" dirty="0"/>
              <a:t>For repository url; enter project url on github like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Secondly, add credential for this github account (username and password for github account)</a:t>
            </a:r>
          </a:p>
          <a:p>
            <a:pPr lvl="1"/>
            <a:endParaRPr lang="en-US" dirty="0"/>
          </a:p>
        </p:txBody>
      </p:sp>
      <p:pic>
        <p:nvPicPr>
          <p:cNvPr id="4" name="Picture 3">
            <a:extLst>
              <a:ext uri="{FF2B5EF4-FFF2-40B4-BE49-F238E27FC236}">
                <a16:creationId xmlns:a16="http://schemas.microsoft.com/office/drawing/2014/main" id="{5EDE8DF2-2A6C-46BC-9599-F91EA6F0843B}"/>
              </a:ext>
            </a:extLst>
          </p:cNvPr>
          <p:cNvPicPr>
            <a:picLocks noChangeAspect="1"/>
          </p:cNvPicPr>
          <p:nvPr/>
        </p:nvPicPr>
        <p:blipFill>
          <a:blip r:embed="rId2"/>
          <a:stretch>
            <a:fillRect/>
          </a:stretch>
        </p:blipFill>
        <p:spPr>
          <a:xfrm>
            <a:off x="3577881" y="2616268"/>
            <a:ext cx="4797493" cy="2231989"/>
          </a:xfrm>
          <a:prstGeom prst="rect">
            <a:avLst/>
          </a:prstGeom>
        </p:spPr>
      </p:pic>
    </p:spTree>
    <p:extLst>
      <p:ext uri="{BB962C8B-B14F-4D97-AF65-F5344CB8AC3E}">
        <p14:creationId xmlns:p14="http://schemas.microsoft.com/office/powerpoint/2010/main" val="32001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D19F49-E56F-4E78-BB81-AD6BF03BE365}"/>
              </a:ext>
            </a:extLst>
          </p:cNvPr>
          <p:cNvSpPr>
            <a:spLocks noGrp="1"/>
          </p:cNvSpPr>
          <p:nvPr>
            <p:ph idx="1"/>
          </p:nvPr>
        </p:nvSpPr>
        <p:spPr>
          <a:xfrm>
            <a:off x="838200" y="583096"/>
            <a:ext cx="10515600" cy="5593867"/>
          </a:xfrm>
          <a:ln>
            <a:solidFill>
              <a:schemeClr val="tx1"/>
            </a:solidFill>
          </a:ln>
        </p:spPr>
        <p:txBody>
          <a:bodyPr>
            <a:normAutofit/>
          </a:bodyPr>
          <a:lstStyle/>
          <a:p>
            <a:r>
              <a:rPr lang="en-US" b="1" dirty="0"/>
              <a:t>Select Build Trigger option</a:t>
            </a:r>
          </a:p>
          <a:p>
            <a:pPr lvl="1"/>
            <a:r>
              <a:rPr lang="en-US" dirty="0"/>
              <a:t>Go “Build Triggers” section</a:t>
            </a:r>
          </a:p>
          <a:p>
            <a:pPr lvl="1"/>
            <a:r>
              <a:rPr lang="en-US" dirty="0"/>
              <a:t>Check Poll Scm and enter five stars with spaces (* * * * * )</a:t>
            </a:r>
          </a:p>
          <a:p>
            <a:pPr lvl="1"/>
            <a:r>
              <a:rPr lang="en-US" dirty="0"/>
              <a:t>It means “every minute” for </a:t>
            </a:r>
            <a:r>
              <a:rPr lang="en-US" dirty="0">
                <a:hlinkClick r:id="rId2"/>
              </a:rPr>
              <a:t>cron time</a:t>
            </a:r>
            <a:r>
              <a:rPr lang="en-US" dirty="0"/>
              <a:t> process. So our jenkins server will check github every minute, if there is any change in the repo it will trigger the job and tests will start. You can set trigger time however you want using cron time.</a:t>
            </a:r>
          </a:p>
          <a:p>
            <a:r>
              <a:rPr lang="en-US" b="1" dirty="0"/>
              <a:t>Select Build Option</a:t>
            </a:r>
          </a:p>
          <a:p>
            <a:pPr lvl="1"/>
            <a:r>
              <a:rPr lang="en-US" dirty="0"/>
              <a:t>Go “Build” section</a:t>
            </a:r>
          </a:p>
          <a:p>
            <a:pPr lvl="1"/>
            <a:r>
              <a:rPr lang="en-US" dirty="0"/>
              <a:t>Click “Add Build Step” button</a:t>
            </a:r>
          </a:p>
          <a:p>
            <a:pPr lvl="1"/>
            <a:r>
              <a:rPr lang="en-US" dirty="0"/>
              <a:t>Select “Invoke top-level maven targets”</a:t>
            </a:r>
          </a:p>
          <a:p>
            <a:pPr lvl="1"/>
            <a:r>
              <a:rPr lang="en-US" dirty="0"/>
              <a:t>For maven field, select specified maven version before</a:t>
            </a:r>
          </a:p>
          <a:p>
            <a:pPr lvl="1"/>
            <a:r>
              <a:rPr lang="en-US" dirty="0"/>
              <a:t>For goals field, enter mvn commands to run testng tests.</a:t>
            </a:r>
          </a:p>
          <a:p>
            <a:pPr lvl="1"/>
            <a:endParaRPr lang="en-US" dirty="0"/>
          </a:p>
          <a:p>
            <a:pPr lvl="1"/>
            <a:endParaRPr lang="en-US" dirty="0"/>
          </a:p>
        </p:txBody>
      </p:sp>
    </p:spTree>
    <p:extLst>
      <p:ext uri="{BB962C8B-B14F-4D97-AF65-F5344CB8AC3E}">
        <p14:creationId xmlns:p14="http://schemas.microsoft.com/office/powerpoint/2010/main" val="160618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EE6FBA-0A2A-46EA-9FB5-1BD226988314}"/>
              </a:ext>
            </a:extLst>
          </p:cNvPr>
          <p:cNvSpPr>
            <a:spLocks noGrp="1"/>
          </p:cNvSpPr>
          <p:nvPr>
            <p:ph idx="1"/>
          </p:nvPr>
        </p:nvSpPr>
        <p:spPr>
          <a:xfrm>
            <a:off x="838200" y="490330"/>
            <a:ext cx="10515600" cy="5686633"/>
          </a:xfrm>
          <a:ln>
            <a:solidFill>
              <a:schemeClr val="tx1"/>
            </a:solidFill>
          </a:ln>
        </p:spPr>
        <p:txBody>
          <a:bodyPr/>
          <a:lstStyle/>
          <a:p>
            <a:r>
              <a:rPr lang="en-US" dirty="0"/>
              <a:t>Now, our github integrated CI server is ready. You can start job manually from jenkins or you can push any commit to the repo that you specified in the project and jenkins starts the job instead of you.</a:t>
            </a:r>
          </a:p>
          <a:p>
            <a:endParaRPr lang="en-US" dirty="0"/>
          </a:p>
          <a:p>
            <a:endParaRPr lang="en-US" dirty="0"/>
          </a:p>
        </p:txBody>
      </p:sp>
      <p:pic>
        <p:nvPicPr>
          <p:cNvPr id="4" name="Picture 3">
            <a:extLst>
              <a:ext uri="{FF2B5EF4-FFF2-40B4-BE49-F238E27FC236}">
                <a16:creationId xmlns:a16="http://schemas.microsoft.com/office/drawing/2014/main" id="{B92D76AB-B7C8-45D8-9284-109CA74E65D9}"/>
              </a:ext>
            </a:extLst>
          </p:cNvPr>
          <p:cNvPicPr>
            <a:picLocks noChangeAspect="1"/>
          </p:cNvPicPr>
          <p:nvPr/>
        </p:nvPicPr>
        <p:blipFill>
          <a:blip r:embed="rId2"/>
          <a:stretch>
            <a:fillRect/>
          </a:stretch>
        </p:blipFill>
        <p:spPr>
          <a:xfrm>
            <a:off x="1475462" y="1842959"/>
            <a:ext cx="9241075" cy="3854456"/>
          </a:xfrm>
          <a:prstGeom prst="rect">
            <a:avLst/>
          </a:prstGeom>
        </p:spPr>
      </p:pic>
    </p:spTree>
    <p:extLst>
      <p:ext uri="{BB962C8B-B14F-4D97-AF65-F5344CB8AC3E}">
        <p14:creationId xmlns:p14="http://schemas.microsoft.com/office/powerpoint/2010/main" val="1062196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258</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CI – DevOps Demo</vt:lpstr>
      <vt:lpstr>Introduction</vt:lpstr>
      <vt:lpstr>Steps for Continuous Integration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 - DevOps</dc:title>
  <dc:creator>Kritika Dwivedi</dc:creator>
  <cp:lastModifiedBy>Kritika Dwivedi</cp:lastModifiedBy>
  <cp:revision>9</cp:revision>
  <dcterms:created xsi:type="dcterms:W3CDTF">2019-03-06T06:51:47Z</dcterms:created>
  <dcterms:modified xsi:type="dcterms:W3CDTF">2019-03-06T09:00:31Z</dcterms:modified>
</cp:coreProperties>
</file>