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Learn Deep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Deep Learning  is a subdivision of machine learning that imitates the working of a human brain with the help of artificial neural networks.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DeepLearning tutorials help to overcome this with the help of highly sophisticated algorithms that provide essential insights by analyzing and cumulating the data.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Deep Learning leverages the different layers of neural networks that enable learning, unlearning, and relearning.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Should Learn Deep Learning?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If this large amount of data is left unutilized, then it is of no use.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However, intermediate and advanced level requires a deep understanding of ML literature, algorithms, and different frameworks like TensorFlow and PyTorch.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Deep learning tutorial is ideal for professionals like Software engineers, Data Scientists, Data Analysts, and Statisticians with interest in deep learning.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Prerequisites to Get the Best Out of Deep Learning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It is the Deep Learning that is untapped and understaffed, while AI and machine learning has gained momentum in recent years.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Candidates looking to pursue a career in the field of Deep Learning must have a clear understanding of the fundamentals of programming language like python, along with a good grip in statistics.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It is also required to have a good knowledge of statistics and probability, along with an understanding of artificial neural networks and artificial nodes that perform different operations.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Prerequisites to Get the Best Out of Deep Learning Tutorial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Deep Learning and machine learning has made it possible to automate difficult tasks and thus have improved productivity and efficiency considerably.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Tutorial: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Deep Learning and machine learning has made it possible to automate difficult tasks and thus have improved productivity and efficiency considerably.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What is Deep Learning, and How Does Deep Learning Work? 2.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What is Neural Network: Overview, Applications, and Advantages? 3.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Tutorial: Table of Contents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Top 8 Deep Learning Frameworks 5.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What is TensorFlow: Deep Learning Libraries and Program Elements Explained 6.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TensorFlow Tutorial For Beginners: Your Gateway to Building Machine Learning Models 7.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Tutorial: Table of Contents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Convolutional Neural Network Deep Learning Tutorial 8.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What is Deep Learning, and How Does Deep Learning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It allows computers and machines to observe, learn, and react to complex situations faster than humans and is extensively used in image classification, language translation, and speech recognition.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Deep Learning is becoming mainstream, and it is important to understand how deep learning works and how it evolved from being nowhere to anywhere.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Deep Learning tutorials help in understanding the core functionality of this cutting-edge technology.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What is Neural Network: Overview, Applications, and Advantages?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Artificial Neural Network  is the main aspect of Deep Learning tutorial, a technology that powers several deep learning-based machines.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It mimics the functioning of a human brain and provides useful data based on learning, relearning, and unlearning.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It has wide applicability in different domains, like Handwriting recognition, Stock-exchange prediction, Image compression, and can also solve sales professionals' traveling issues.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What is Neural Network: Overview, Applications, and Advantages?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AI and machine learning are leading the advancements in the application of neural networks and can help in applying artificial intelligence and neural networks to solve real-world problems.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Neural Networks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It can perform tasks like a translation of texts, identification of faces, speech recognition, controlling robots, and a lot more.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It can perform different activation functions, like Sigmoid, Threshold function, ReLU function, and Hyperbolic Tangent function.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Neural Network can be broadly categorized in Feed-forward Neural Network, Radial Basis Functions Neural Network, Kohonen Self-organizing Neural Network, Recurrent Neural Network, Convolution Neural Network, and Modular Neural Network.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Learn Deep Learning?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It covers all the essential skills and algorithms from CNN to RNN and thus provides smarter solutions - and so does the Deep Learning tutorial.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Neural Networks Tutorial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Neural Network helps in understanding the complexities of Deep learning tutorials and creates a clear pathway to excel at it.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Top 8 Deep Learning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Business organizations are integrating machine learning and artificial intelligence into their existing system to draw useful insights and make important decisions.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However, this integration requires a deep understanding of how machine learning and deep learning work and limits the feasibility.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Deep Learning frameworks  allow business organizations to integrate machine learning and AI with little to no knowledge.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Top 8 Deep Learning Frameworks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Several frameworks can be easily used to make the most out of Deep Learning tutorials.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All of these deep learning frameworks come with their advantages, benefits, and uses.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What is TensorFlow: Deep Learning Libraries and Program Elements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It supports traditional machine learning and helps in building deep learning applications as well.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TensorFlow works on two basic concepts, i.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TensorFlow makes it easier to store and manipulate the data using different programming elements like Constants, Variables, and Placeholders.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What is TensorFlow: Deep Learning Libraries and Program Elements Explained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TensorFlow has made the implementation of machine learning and deep learning models scalable and easier.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TensorFlow Tutorial For Beginners: Your Gateway to Building 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While machine learning creates algorithms that allow machines to learn and apply intelligence, TensorFlow  helps in building machine learning models inefficiently.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TensorFlow makes code development easy and provides readily available APIs that help in saving time, making it more scalable.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Tensor, Tensor rank, and Tensor data type are the key elements of TensorFlow that helps in building and executing a computational graph.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Convolutional Neural Network Deep Learning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It is a feed-forward neural network that is widely used to analyze visual images by processing data with grid-like topology.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A ConvNet has multiple layers like the Convolution layer, ReLU (rectified linear unit) layer, Pooling layer, and Fully connected layer that helps in the extraction of information from an image.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These different layers work in correlation to each other and provide valuable data sets to other layers.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Recurrent Neural Network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Neural Network is the most popular and widely used machine learning algorithm that is far superior to any other algorithms.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There are different types of neural networks like Feed-forwarded, Convolutional, Deep belief, and Recurrent neural networks.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Each of these has its limitations and advantages, and Recurrent neural networks were developed to overcome the limitations of the feed-forward neural network.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Recurrent Neural Network Tutorial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A  recurrent neural network  can be used for speech recognition, image captioning, voice recognition, time series prediction, and natural language processing.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Top Deep Learning Interview Questions and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Deep Learning takes advantage of Big Data and helps in the structuring of data using complex algorithms to train neural networks.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Neural networks replicate the working of the human brain and consist of three network layers, including the input layer, hidden layer, and output layer.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Deep Learning frameworks allow us to integrate and implement machine learning and AI on a large scale with ease.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Deep Learning,  Artificial Intelligence , and  Machine Learning  are correlated with each other; they help to improve business processes and allow a business organization to stay ahead of the competition.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There is a variety of frameworks developed around Deep Learning to make it more accessible and feasible; it includes TensorFlow, Keras, PyTorch, Theano, DL4J, Caffe, and many more.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Below mentioned are some of the technologies and services that use Deep Learning, Data Science ,  AI , and Machine Learning efficiently:.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Started With Deep Learning Tutorial Now!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Deep Learning is an emerging field based on the principles of learning and improving with the help of sophisticated computer algorithms.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Machine learning, Deep learning, and AI are all interrelated with each other.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While machine learning uses simpler concepts of computing and data science, deep learning works with artificial neural networks.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Started With Deep Learning Tutorial Now!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Deep learning is gradually becoming the mainstream with the advent of AI and machine learning.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There has never been a better time to master this Deep learning tutorial that has the potential to become the future of computing.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Speech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Digital assistants like Siri, Cortana, Alexa, and Google Now use deep learning for natural language processing and speech recognition.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Ask the digital assistant to locate nearby computer shops, and speech recognition software will work effortlessly without allowing you to type a single word.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Google Translate also uses deep learning and image recognition to translate voice and written languages.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Image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Deep learning-based image recognition is becoming the mainstream, as it produces more accurate results than humans.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FDNA (Facial Dysmorphology Novel Analysis) is a deep learning-based technology that is used to analyze human malformation cases by understanding the patterns associated with genetic syndromes.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Google photos are a popular photo-sharing and storage service offered by Google that use the convolutional neural network to scan and tag the photos in the cloud and make them easily accessible.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Self-driving Cars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Deep Learning has gone into rigorous development over a decade and made it possible to transform traditional technologies.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Deep Learning uses the complex layer of neural networks to analyze and interpret the data in real-time.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It also helps in forecasting future events and provides valuable insights to tackle unforeseen problems in advance.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Social Networking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Deep Learning, AI, and Machine Learning are integrated everywhere, from social media to music streaming services.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 music streaming platform uses deep learning to understand and analyze the user behavior and suggests music that the listener might enjoy.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Facebook also uses deep learning to identify the person in a picture and suggests relevant tags.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High-End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The collaboration between deep learning, data science, and AI can develop high-end and cutting-edge machines.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Computers that are powered by AI can collect, absorb, and process data much quicker than humans.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We will study used cases of these applications in each section of this Deep learning tutorial.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Should Learn Deep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Deep Learning has enabled the handling of a large volume of structured and unstructured data in an efficient way.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It uses a large amount of data and learns from it to solve complex problems.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Thus, it helps handle a large volume of structured and unstructured data.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