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Web Technologies? </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Web technologies are the various tools and techniques that are utilised in the process of  communication between different types of devices over the internet.</a:t>
            </a:r>
            <a:endParaRPr sz="2500" b="0" i="0">
              <a:latin typeface="Calibri"/>
            </a:endParaRPr>
          </a:p>
          <a:p>
            <a:pPr/>
            <a:r>
              <a:rPr sz="2500" b="0" i="0">
                <a:latin typeface="Calibri"/>
              </a:rPr>
              <a:t>  To understand this term in a better manner, lets break it down into two pieces: web  and technology.</a:t>
            </a:r>
            <a:endParaRPr sz="2500" b="0" i="0">
              <a:latin typeface="Calibri"/>
            </a:endParaRPr>
          </a:p>
          <a:p>
            <a:pPr/>
            <a:r>
              <a:rPr sz="2500" b="0" i="0">
                <a:latin typeface="Calibri"/>
              </a:rPr>
              <a:t>  The web, in this case, refers to the World Wide Web, more commonly known as WWW.</a:t>
            </a:r>
            <a:endParaRPr sz="2500" b="0" i="0">
              <a:latin typeface="Calibri"/>
            </a:endParaR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two parts of a typical website </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As we go further, we will discuss individual web development technologies and tools  used to create websites.</a:t>
            </a:r>
            <a:endParaRPr sz="2500" b="0" i="0">
              <a:latin typeface="Calibri"/>
            </a:endParaRPr>
          </a:p>
          <a:p>
            <a:pPr/>
            <a:r>
              <a:rPr sz="2500" b="0" i="0">
                <a:latin typeface="Calibri"/>
              </a:rPr>
              <a:t> But before that, we need to be clear on the two distinct parts of  a website: the frontend and the backend.</a:t>
            </a:r>
            <a:endParaRPr sz="2500" b="0" i="0">
              <a:latin typeface="Calibri"/>
            </a:endParaRPr>
          </a:p>
          <a:p>
            <a:pPr/>
            <a:r>
              <a:rPr sz="2500" b="0" i="0">
                <a:latin typeface="Calibri"/>
              </a:rPr>
              <a:t>  Frontend refers to all those parts of a website that a user can see on their screen and  interact with.</a:t>
            </a:r>
            <a:endParaRPr sz="2500" b="0" i="0">
              <a:latin typeface="Calibri"/>
            </a:endParaR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two parts of a typical website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 typical user is generally unaware of what goes on at the  backend.</a:t>
            </a:r>
            <a:endParaRPr sz="2500" b="0" i="0">
              <a:latin typeface="Calibri"/>
            </a:endParaR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considerations </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Web development takes into account many security considerations, such as data entry  error checking through forms, filtering output, and encryption.</a:t>
            </a:r>
            <a:endParaRPr sz="2500" b="0" i="0">
              <a:latin typeface="Calibri"/>
            </a:endParaRPr>
          </a:p>
          <a:p>
            <a:pPr/>
            <a:r>
              <a:rPr sz="2500" b="0" i="0">
                <a:latin typeface="Calibri"/>
              </a:rPr>
              <a:t> Scripts can be used to exploit Web sites by  granting unauthorized access to malicious users that try to collect information such as  email addresses, passwords and protected content like credit card numbers.</a:t>
            </a:r>
            <a:endParaRPr sz="2500" b="0" i="0">
              <a:latin typeface="Calibri"/>
            </a:endParaRPr>
          </a:p>
          <a:p>
            <a:pPr/>
            <a:r>
              <a:rPr sz="2500" b="0" i="0">
                <a:latin typeface="Calibri"/>
              </a:rPr>
              <a:t>  Some of this is dependent on the server environment on which the scripting language,  such as ASP, JSP, PHP, Python, Perl or Ruby is running, and therefore is not  necessarily down to the Web developer themselves to maintain.</a:t>
            </a:r>
            <a:endParaRPr sz="2500" b="0" i="0">
              <a:latin typeface="Calibri"/>
            </a:endParaR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considerations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However, stringent  testing of Web applications before public release is encouraged to prevent such exploits  from occurring.</a:t>
            </a:r>
            <a:endParaRPr sz="2500" b="0" i="0">
              <a:latin typeface="Calibri"/>
            </a:endParaRPr>
          </a:p>
          <a:p>
            <a:pPr/>
            <a:r>
              <a:rPr sz="2500" b="0" i="0">
                <a:latin typeface="Calibri"/>
              </a:rPr>
              <a:t> A basic understanding of information technology security  concerns is often part of a Web developer's knowledge.</a:t>
            </a:r>
            <a:endParaRPr sz="2500" b="0" i="0">
              <a:latin typeface="Calibri"/>
            </a:endParaRPr>
          </a:p>
          <a:p>
            <a:pPr/>
            <a:r>
              <a:rPr sz="2500" b="0" i="0">
                <a:latin typeface="Calibri"/>
              </a:rPr>
              <a:t>  Because new security holes are found in Web applications even after testing and  launch, security patch updates are frequent for widely used applications.</a:t>
            </a:r>
            <a:endParaRPr sz="2500" b="0" i="0">
              <a:latin typeface="Calibri"/>
            </a:endParaR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considerations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It is often the  job of Web developers to keep applications up to date as security patches are released  and new security concerns are discovered.</a:t>
            </a:r>
            <a:endParaRPr sz="25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Web Technologies?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It first came into being in 1989 when famous scientist and engineer, Tim Berners-Lee,  came up with an efficient mechanism to share resources between scientists all over the  world.</a:t>
            </a:r>
            <a:endParaRPr sz="25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The Different Types Of Web Technologies? </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Since we have a limited space to examine the wide array of web technologies available,  we have picked a few that are used most often by both beginners and experts in the  industry.</a:t>
            </a:r>
            <a:endParaRPr sz="2500" b="0" i="0">
              <a:latin typeface="Calibri"/>
            </a:endParaRPr>
          </a:p>
          <a:p>
            <a:pPr/>
            <a:r>
              <a:rPr sz="2500" b="0" i="0">
                <a:latin typeface="Calibri"/>
              </a:rPr>
              <a:t> The basics, which will cover web browsers and some web app development  fundamentals  2.</a:t>
            </a:r>
            <a:endParaRPr sz="2500" b="0" i="0">
              <a:latin typeface="Calibri"/>
            </a:endParaRPr>
          </a:p>
          <a:p>
            <a:pPr/>
            <a:r>
              <a:rPr sz="2500" b="0" i="0">
                <a:latin typeface="Calibri"/>
              </a:rPr>
              <a:t> Programming languages and frameworks which are used in the development  of websites  3.</a:t>
            </a:r>
            <a:endParaRPr sz="25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The Different Types Of Web Technologies?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Databases that are used at the backend to store data required or collected  by websites  4.</a:t>
            </a:r>
            <a:endParaRPr sz="2500" b="0" i="0">
              <a:latin typeface="Calibri"/>
            </a:endParaRPr>
          </a:p>
          <a:p>
            <a:pPr/>
            <a:r>
              <a:rPr sz="2500" b="0" i="0">
                <a:latin typeface="Calibri"/>
              </a:rPr>
              <a:t> Some protocols, that is, rules for communicating on the web  5.</a:t>
            </a:r>
            <a:endParaRPr sz="2500" b="0" i="0">
              <a:latin typeface="Calibri"/>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Basics </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In this section, we will talk about web browsers and some other web fundamentals.</a:t>
            </a:r>
            <a:endParaRPr sz="2500" b="0" i="0">
              <a:latin typeface="Calibri"/>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Web Browsers </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Web browsers, often just called browsers, make it possible for us to view all the  resources that are part of the World Wide Web.</a:t>
            </a:r>
            <a:endParaRPr sz="2500" b="0" i="0">
              <a:latin typeface="Calibri"/>
            </a:endParaRPr>
          </a:p>
          <a:p>
            <a:pPr/>
            <a:r>
              <a:rPr sz="2500" b="0" i="0">
                <a:latin typeface="Calibri"/>
              </a:rPr>
              <a:t> You can think of the server as a  combination of software and hardware that receives the clients requests and then  sends the requested resource to the client.</a:t>
            </a:r>
            <a:endParaRPr sz="2500" b="0" i="0">
              <a:latin typeface="Calibri"/>
            </a:endParaRPr>
          </a:p>
          <a:p>
            <a:pPr/>
            <a:r>
              <a:rPr sz="2500" b="0" i="0">
                <a:latin typeface="Calibri"/>
              </a:rPr>
              <a:t>  Whenever you enter a URL into a browsers address bar, it relays your request to the  server and then fetches and displays whatever the user requested for.</a:t>
            </a:r>
            <a:endParaRPr sz="2500" b="0" i="0">
              <a:latin typeface="Calibri"/>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Web Browsers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Some popular web browsers are Opera, Mozilla Firefox, Google Chrome, and Safari.</a:t>
            </a:r>
            <a:endParaRPr sz="2500" b="0" i="0">
              <a:latin typeface="Calibri"/>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Frontend Vs Backend Development Technologies </a:t>
            </a:r>
          </a:p>
        </p:txBody>
      </p:sp>
      <p:sp>
        <p:nvSpPr>
          <p:cNvPr id="3" name="Subtitle 2"/>
          <p:cNvSpPr>
            <a:spLocks noGrp="1"/>
          </p:cNvSpPr>
          <p:nvPr>
            <p:ph type="subTitle"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web development? </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Web development refers to the process of creating websites.</a:t>
            </a:r>
            <a:endParaRPr sz="2500" b="0" i="0">
              <a:latin typeface="Calibri"/>
            </a:endParaRPr>
          </a:p>
          <a:p>
            <a:pPr/>
            <a:r>
              <a:rPr sz="2500" b="0" i="0">
                <a:latin typeface="Calibri"/>
              </a:rPr>
              <a:t> This process is based on  a number of steps, which we will cover in more detail when we explore the tools  involved in each process.</a:t>
            </a:r>
            <a:endParaRPr sz="2500" b="0" i="0">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