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Information Retrieval?</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Information Retrieval   can be defined as a software program that deals with the organization, storage, retrieval, and evaluation of information from document repositories, particularly textual information.</a:t>
            </a:r>
            <a:endParaRPr sz="2500" b="0" i="0">
              <a:latin typeface="Calibri"/>
            </a:endParaRPr>
          </a:p>
          <a:p>
            <a:pPr/>
            <a:r>
              <a:rPr sz="2500" b="0" i="0">
                <a:latin typeface="Calibri"/>
              </a:rPr>
              <a:t> Information Retrieval is the activity of obtaining material that can usually be documented on an unstructured nature   i.</a:t>
            </a:r>
            <a:endParaRPr sz="2500" b="0" i="0">
              <a:latin typeface="Calibri"/>
            </a:endParaRPr>
          </a:p>
          <a:p>
            <a:pPr/>
            <a:r>
              <a:rPr sz="2500" b="0" i="0">
                <a:latin typeface="Calibri"/>
              </a:rPr>
              <a:t> For example, Information Retrieval can be when a user enters a query into the system.</a:t>
            </a:r>
            <a:endParaRPr sz="25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Information Retrieval?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Not only librarians, professional searchers, etc engage themselves in the activity of  information retrieval but nowadays hundreds of millions of people engage in IR every  day when they use web search engines.</a:t>
            </a:r>
            <a:endParaRPr sz="2500" b="0" i="0">
              <a:latin typeface="Calibri"/>
            </a:endParaRPr>
          </a:p>
          <a:p>
            <a:pPr/>
            <a:r>
              <a:rPr sz="2500" b="0" i="0">
                <a:latin typeface="Calibri"/>
              </a:rPr>
              <a:t> Information Retrieval is believed to be the  dominant form of Information access.</a:t>
            </a:r>
            <a:endParaRPr sz="2500" b="0" i="0">
              <a:latin typeface="Calibri"/>
            </a:endParaRPr>
          </a:p>
          <a:p>
            <a:pPr/>
            <a:r>
              <a:rPr sz="2500" b="0" i="0">
                <a:latin typeface="Calibri"/>
              </a:rPr>
              <a:t> Information retrieval also extends support to users in browsing or  filtering document collection or processing a set of retrieved documents.</a:t>
            </a:r>
            <a:endParaRPr sz="25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an IR Model? </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An Information Retrieval (IR) model selects and ranks the document that is required by  the user or the user has asked for in the form of a query.</a:t>
            </a:r>
            <a:endParaRPr sz="2500" b="0" i="0">
              <a:latin typeface="Calibri"/>
            </a:endParaRPr>
          </a:p>
          <a:p>
            <a:pPr/>
            <a:r>
              <a:rPr sz="2500" b="0" i="0">
                <a:latin typeface="Calibri"/>
              </a:rPr>
              <a:t> The documents and the  queries are represented in a similar manner, so that document selection and ranking  can be formalized by a matching function that returns a retrieval status value (RSV) for  each document in the collection.</a:t>
            </a:r>
            <a:endParaRPr sz="2500" b="0" i="0">
              <a:latin typeface="Calibri"/>
            </a:endParaRPr>
          </a:p>
          <a:p>
            <a:pPr/>
            <a:r>
              <a:rPr sz="2500" b="0" i="0">
                <a:latin typeface="Calibri"/>
              </a:rPr>
              <a:t> Many of the Information Retrieval systems represent  document contents by a set of descriptors, called terms, belonging to a vocabulary V.</a:t>
            </a:r>
            <a:endParaRPr sz="25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Components of Information Retrieval/ IR Model </a:t>
            </a:r>
          </a:p>
        </p:txBody>
      </p:sp>
      <p:sp>
        <p:nvSpPr>
          <p:cNvPr id="3" name="Subtitle 2"/>
          <p:cNvSpPr>
            <a:spLocks noGrp="1"/>
          </p:cNvSpPr>
          <p:nvPr>
            <p:ph type="subTitle"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Acquisition</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In this step, the selection of documents and other objects from various web resources that consist of text-based documents takes place.</a:t>
            </a:r>
            <a:endParaRPr sz="2500" b="0" i="0">
              <a:latin typeface="Calibri"/>
            </a:endParaRPr>
          </a:p>
          <a:p>
            <a:pPr/>
            <a:r>
              <a:rPr sz="2500" b="0" i="0">
                <a:latin typeface="Calibri"/>
              </a:rPr>
              <a:t> The required data is collected by web crawlers and stored in the database.</a:t>
            </a:r>
            <a:endParaRPr sz="2500" b="0" i="0">
              <a:latin typeface="Calibri"/>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Representation</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It consists of indexing that contains free-text terms, controlled vocabulary, manual &amp; automatic techniques as well.</a:t>
            </a:r>
            <a:endParaRPr sz="2500" b="0" i="0">
              <a:latin typeface="Calibri"/>
            </a:endParaRPr>
          </a:p>
          <a:p>
            <a:pPr/>
            <a:r>
              <a:rPr sz="2500" b="0" i="0">
                <a:latin typeface="Calibri"/>
              </a:rPr>
              <a:t> example: Abstracting contains summarizing and Bibliographic description that contains author, title, sources, data, and metadata.</a:t>
            </a:r>
            <a:endParaRPr sz="2500" b="0" i="0">
              <a:latin typeface="Calibri"/>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File Organization</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There are two types of file organization methods.</a:t>
            </a:r>
            <a:endParaRPr sz="2500" b="0" i="0">
              <a:latin typeface="Calibri"/>
            </a:endParaRPr>
          </a:p>
          <a:p>
            <a:pPr/>
            <a:r>
              <a:rPr sz="2500" b="0" i="0">
                <a:latin typeface="Calibri"/>
              </a:rPr>
              <a:t> Sequential : It contains documents by document data.</a:t>
            </a:r>
            <a:endParaRPr sz="2500" b="0" i="0">
              <a:latin typeface="Calibri"/>
            </a:endParaRPr>
          </a:p>
          <a:p>
            <a:pPr/>
            <a:r>
              <a:rPr sz="2500" b="0" i="0">
                <a:latin typeface="Calibri"/>
              </a:rPr>
              <a:t>   Inverted : It contains term by term, list of records under each term.</a:t>
            </a:r>
            <a:endParaRPr sz="2500" b="0" i="0">
              <a:latin typeface="Calibri"/>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Query</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Queries are formal statements of information needs, for example, search strings in web search engines.</a:t>
            </a:r>
            <a:endParaRPr sz="2500" b="0" i="0">
              <a:latin typeface="Calibri"/>
            </a:endParaRPr>
          </a:p>
          <a:p>
            <a:pPr/>
            <a:r>
              <a:rPr sz="2500" b="0" i="0">
                <a:latin typeface="Calibri"/>
              </a:rPr>
              <a:t> In information retrieval, a query does not uniquely identify a single object in the collection.</a:t>
            </a:r>
            <a:endParaRPr sz="2500" b="0" i="0">
              <a:latin typeface="Calibri"/>
            </a:endParaRPr>
          </a:p>
          <a:p>
            <a:pPr/>
            <a:r>
              <a:rPr sz="2500" b="0" i="0">
                <a:latin typeface="Calibri"/>
              </a:rPr>
              <a:t> Instead, several objects may match the query, perhaps with different degrees of relevancy.</a:t>
            </a:r>
            <a:endParaRPr sz="2500" b="0" i="0">
              <a:latin typeface="Calibri"/>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 Interaction With Information Retrieval System </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The User Task:  The information first is supposed to be translated into a query by the  user.</a:t>
            </a:r>
            <a:endParaRPr sz="2500" b="0" i="0">
              <a:latin typeface="Calibri"/>
            </a:endParaRPr>
          </a:p>
          <a:p>
            <a:pPr/>
            <a:r>
              <a:rPr sz="2500" b="0" i="0">
                <a:latin typeface="Calibri"/>
              </a:rPr>
              <a:t> In the information retrieval system, there is a set of words that convey the  semantics of the information that is required whereas, in a data retrieval system, a  query expression is used to convey the constraints which are satisfied by the objects.</a:t>
            </a:r>
            <a:endParaRPr sz="2500" b="0" i="0">
              <a:latin typeface="Calibri"/>
            </a:endParaRPr>
          </a:p>
          <a:p>
            <a:pPr/>
            <a:r>
              <a:rPr sz="2500" b="0" i="0">
                <a:latin typeface="Calibri"/>
              </a:rPr>
              <a:t>  Example: A user wants to search for something but ends up searching with another  thing.</a:t>
            </a:r>
            <a:endParaRPr sz="2500" b="0" i="0">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