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Learn Deep Learning?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is a subdivision of machine learning that imitates the working of a human brain with the help of artificial neural networks.</a:t>
            </a:r>
            <a:endParaRPr sz="2500" b="0" i="0">
              <a:latin typeface="Calibri"/>
            </a:endParaRPr>
          </a:p>
          <a:p>
            <a:pPr/>
            <a:r>
              <a:rPr sz="2500" b="0" i="0">
                <a:latin typeface="Calibri"/>
              </a:rPr>
              <a:t> DeepLearning tutorials help to overcome this with the help of highly sophisticated algorithms that provide essential insights by analyzing and cumulating the data.</a:t>
            </a:r>
            <a:endParaRPr sz="2500" b="0" i="0">
              <a:latin typeface="Calibri"/>
            </a:endParaRPr>
          </a:p>
          <a:p>
            <a:pPr/>
            <a:r>
              <a:rPr sz="2500" b="0" i="0">
                <a:latin typeface="Calibri"/>
              </a:rPr>
              <a:t> Deep Learning leverages the different layers of neural networks that enable learning, unlearning, and relearning.</a:t>
            </a:r>
            <a:endParaRPr sz="2500" b="0" i="0">
              <a:latin typeface="Calibri"/>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Who Should Learn Deep Learning?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If this large amount of data is left unutilized, then it is of no use.</a:t>
            </a:r>
            <a:endParaRPr sz="2500" b="0" i="0">
              <a:latin typeface="Calibri"/>
            </a:endParaRPr>
          </a:p>
          <a:p>
            <a:pPr/>
            <a:r>
              <a:rPr sz="2500" b="0" i="0">
                <a:latin typeface="Calibri"/>
              </a:rPr>
              <a:t> However, intermediate and advanced level requires a deep understanding of ML literature, algorithms, and different frameworks like TensorFlow and PyTorch.</a:t>
            </a:r>
            <a:endParaRPr sz="2500" b="0" i="0">
              <a:latin typeface="Calibri"/>
            </a:endParaRPr>
          </a:p>
          <a:p>
            <a:pPr/>
            <a:r>
              <a:rPr sz="2500" b="0" i="0">
                <a:latin typeface="Calibri"/>
              </a:rPr>
              <a:t> Deep learning tutorial is ideal for professionals like Software engineers, Data Scientists, Data Analysts, and Statisticians with interest in deep learning.</a:t>
            </a:r>
            <a:endParaRPr sz="2500" b="0" i="0">
              <a:latin typeface="Calibri"/>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Prerequisites to Get the Best Out of Deep Learning Tutorial</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It is the Deep Learning that is untapped and understaffed, while AI and machine learning has gained momentum in recent years.</a:t>
            </a:r>
            <a:endParaRPr sz="2500" b="0" i="0">
              <a:latin typeface="Calibri"/>
            </a:endParaRPr>
          </a:p>
          <a:p>
            <a:pPr/>
            <a:r>
              <a:rPr sz="2500" b="0" i="0">
                <a:latin typeface="Calibri"/>
              </a:rPr>
              <a:t> Candidates looking to pursue a career in the field of Deep Learning must have a clear understanding of the fundamentals of programming language like python, along with a good grip in statistics.</a:t>
            </a:r>
            <a:endParaRPr sz="2500" b="0" i="0">
              <a:latin typeface="Calibri"/>
            </a:endParaRPr>
          </a:p>
          <a:p>
            <a:pPr/>
            <a:r>
              <a:rPr sz="2500" b="0" i="0">
                <a:latin typeface="Calibri"/>
              </a:rPr>
              <a:t> It is also required to have a good knowledge of statistics and probability, along with an understanding of artificial neural networks and artificial nodes that perform different operations.</a:t>
            </a:r>
            <a:endParaRPr sz="2500" b="0" i="0">
              <a:latin typeface="Calibri"/>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Prerequisites to Get the Best Out of Deep Learning Tutorial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Deep Learning and machine learning has made it possible to automate difficult tasks and thus have improved productivity and efficiency considerably.</a:t>
            </a:r>
            <a:endParaRPr sz="2500" b="0" i="0">
              <a:latin typeface="Calibri"/>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 Learning Tutorial: Table of Contents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and machine learning has made it possible to automate difficult tasks and thus have improved productivity and efficiency considerably.</a:t>
            </a:r>
            <a:endParaRPr sz="2500" b="0" i="0">
              <a:latin typeface="Calibri"/>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What is Deep Learning, and How Does Deep Learning Work? 2. What is Neural Network: Overview, Applications, and Advantages? 3. Neural Networks Tutorial 4. Top 8 Deep Learning Frameworks 5. What is TensorFlow: Deep Learning Libraries and Program Elements Explained 6. TensorFlow Tutorial For Beginners: Your Gateway to Building Machine Learning Models 7. Convolutional Neural Network Deep Learning Tutorial 8. Recurrent Neural Network Tutorial 9. Top Deep Learning Interview Questions and Answers 1. What is Deep Learning, and How Does Deep Learning Work?</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allows computers and machines to observe, learn, and react to complex situations faster than humans and is extensively used in image classification, language translation, and speech recognition.</a:t>
            </a:r>
            <a:endParaRPr sz="2500" b="0" i="0">
              <a:latin typeface="Calibri"/>
            </a:endParaRPr>
          </a:p>
          <a:p>
            <a:pPr/>
            <a:r>
              <a:rPr sz="2500" b="0" i="0">
                <a:latin typeface="Calibri"/>
              </a:rPr>
              <a:t> Deep Learning is becoming mainstream, and it is important to understand how deep learning works and how it evolved from being nowhere to anywhere.</a:t>
            </a:r>
            <a:endParaRPr sz="2500" b="0" i="0">
              <a:latin typeface="Calibri"/>
            </a:endParaRPr>
          </a:p>
          <a:p>
            <a:pPr/>
            <a:r>
              <a:rPr sz="2500" b="0" i="0">
                <a:latin typeface="Calibri"/>
              </a:rPr>
              <a:t> Deep Learning tutorials help in understanding the core functionality of this cutting-edge technology.</a:t>
            </a:r>
            <a:endParaRPr sz="2500" b="0" i="0">
              <a:latin typeface="Calibri"/>
            </a:endParaR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What is Neural Network: Overview, Applications, and Advantages?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Artificial Neural Network  is the main aspect of Deep Learning tutorial, a technology that powers several deep learning-based machines.</a:t>
            </a:r>
            <a:endParaRPr sz="2500" b="0" i="0">
              <a:latin typeface="Calibri"/>
            </a:endParaRPr>
          </a:p>
          <a:p>
            <a:pPr/>
            <a:r>
              <a:rPr sz="2500" b="0" i="0">
                <a:latin typeface="Calibri"/>
              </a:rPr>
              <a:t> It mimics the functioning of a human brain and provides useful data based on learning, relearning, and unlearning.</a:t>
            </a:r>
            <a:endParaRPr sz="2500" b="0" i="0">
              <a:latin typeface="Calibri"/>
            </a:endParaRPr>
          </a:p>
          <a:p>
            <a:pPr/>
            <a:r>
              <a:rPr sz="2500" b="0" i="0">
                <a:latin typeface="Calibri"/>
              </a:rPr>
              <a:t> It has wide applicability in different domains, like Handwriting recognition, Stock-exchange prediction, Image compression, and can also solve sales professionals' traveling issues.</a:t>
            </a:r>
            <a:endParaRPr sz="2500" b="0" i="0">
              <a:latin typeface="Calibri"/>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What is Neural Network: Overview, Applications, and Advantages?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AI and machine learning are leading the advancements in the application of neural networks and can help in applying artificial intelligence and neural networks to solve real-world problems.</a:t>
            </a:r>
            <a:endParaRPr sz="2500" b="0" i="0">
              <a:latin typeface="Calibri"/>
            </a:endParaR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Neural Networks Tutorial</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can perform tasks like a translation of texts, identification of faces, speech recognition, controlling robots, and a lot more.</a:t>
            </a:r>
            <a:endParaRPr sz="2500" b="0" i="0">
              <a:latin typeface="Calibri"/>
            </a:endParaRPr>
          </a:p>
          <a:p>
            <a:pPr/>
            <a:r>
              <a:rPr sz="2500" b="0" i="0">
                <a:latin typeface="Calibri"/>
              </a:rPr>
              <a:t> It can perform different activation functions, like Sigmoid, Threshold function, ReLU function, and Hyperbolic Tangent function.</a:t>
            </a:r>
            <a:endParaRPr sz="2500" b="0" i="0">
              <a:latin typeface="Calibri"/>
            </a:endParaRPr>
          </a:p>
          <a:p>
            <a:pPr/>
            <a:r>
              <a:rPr sz="2500" b="0" i="0">
                <a:latin typeface="Calibri"/>
              </a:rPr>
              <a:t> Neural Network can be broadly categorized in Feed-forward Neural Network, Radial Basis Functions Neural Network, Kohonen Self-organizing Neural Network, Recurrent Neural Network, Convolution Neural Network, and Modular Neural Network.</a:t>
            </a:r>
            <a:endParaRPr sz="2500" b="0" i="0">
              <a:latin typeface="Calibri"/>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Neural Networks Tutorial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Neural Network helps in understanding the complexities of Deep learning tutorials and creates a clear pathway to excel at it.</a:t>
            </a:r>
            <a:endParaRPr sz="2500" b="0" i="0">
              <a:latin typeface="Calibri"/>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Top 8 Deep Learning Frameworks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Business organizations are integrating machine learning and artificial intelligence into their existing system to draw useful insights and make important decisions.</a:t>
            </a:r>
            <a:endParaRPr sz="2500" b="0" i="0">
              <a:latin typeface="Calibri"/>
            </a:endParaRPr>
          </a:p>
          <a:p>
            <a:pPr/>
            <a:r>
              <a:rPr sz="2500" b="0" i="0">
                <a:latin typeface="Calibri"/>
              </a:rPr>
              <a:t> However, this integration requires a deep understanding of how machine learning and deep learning work and limits the feasibility.</a:t>
            </a:r>
            <a:endParaRPr sz="2500" b="0" i="0">
              <a:latin typeface="Calibri"/>
            </a:endParaRPr>
          </a:p>
          <a:p>
            <a:pPr/>
            <a:r>
              <a:rPr sz="2500" b="0" i="0">
                <a:latin typeface="Calibri"/>
              </a:rPr>
              <a:t> Deep Learning frameworks  allow business organizations to integrate machine learning and AI with little to no knowledge.</a:t>
            </a:r>
            <a:endParaRPr sz="25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Learn Deep Learning?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covers all the essential skills and algorithms from CNN to RNN and thus provides smarter solutions - and so does the Deep Learning tutorial.</a:t>
            </a:r>
            <a:endParaRPr sz="2500" b="0" i="0">
              <a:latin typeface="Calibri"/>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Top 8 Deep Learning Frameworks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Several frameworks can be easily used to make the most out of Deep Learning tutorials.</a:t>
            </a:r>
            <a:endParaRPr sz="2500" b="0" i="0">
              <a:latin typeface="Calibri"/>
            </a:endParaRPr>
          </a:p>
          <a:p>
            <a:pPr/>
            <a:r>
              <a:rPr sz="2500" b="0" i="0">
                <a:latin typeface="Calibri"/>
              </a:rPr>
              <a:t> All of these deep learning frameworks come with their advantages, benefits, and uses.</a:t>
            </a:r>
            <a:endParaRPr sz="2500" b="0" i="0">
              <a:latin typeface="Calibri"/>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What is TensorFlow: Deep Learning Libraries and Program Elements Explained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supports traditional machine learning and helps in building deep learning applications as well.</a:t>
            </a:r>
            <a:endParaRPr sz="2500" b="0" i="0">
              <a:latin typeface="Calibri"/>
            </a:endParaRPr>
          </a:p>
          <a:p>
            <a:pPr/>
            <a:r>
              <a:rPr sz="2500" b="0" i="0">
                <a:latin typeface="Calibri"/>
              </a:rPr>
              <a:t> TensorFlow works on two basic concepts, i.</a:t>
            </a:r>
            <a:endParaRPr sz="2500" b="0" i="0">
              <a:latin typeface="Calibri"/>
            </a:endParaRPr>
          </a:p>
          <a:p>
            <a:pPr/>
            <a:r>
              <a:rPr sz="2500" b="0" i="0">
                <a:latin typeface="Calibri"/>
              </a:rPr>
              <a:t> TensorFlow makes it easier to store and manipulate the data using different programming elements like Constants, Variables, and Placeholders.</a:t>
            </a:r>
            <a:endParaRPr sz="2500" b="0" i="0">
              <a:latin typeface="Calibri"/>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What is TensorFlow: Deep Learning Libraries and Program Elements Explained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TensorFlow has made the implementation of machine learning and deep learning models scalable and easier.</a:t>
            </a:r>
            <a:endParaRPr sz="2500" b="0" i="0">
              <a:latin typeface="Calibri"/>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TensorFlow Tutorial For Beginners: Your Gateway to Building Machine Learning Models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While machine learning creates algorithms that allow machines to learn and apply intelligence, TensorFlow  helps in building machine learning models inefficiently.</a:t>
            </a:r>
            <a:endParaRPr sz="2500" b="0" i="0">
              <a:latin typeface="Calibri"/>
            </a:endParaRPr>
          </a:p>
          <a:p>
            <a:pPr/>
            <a:r>
              <a:rPr sz="2500" b="0" i="0">
                <a:latin typeface="Calibri"/>
              </a:rPr>
              <a:t> TensorFlow makes code development easy and provides readily available APIs that help in saving time, making it more scalable.</a:t>
            </a:r>
            <a:endParaRPr sz="2500" b="0" i="0">
              <a:latin typeface="Calibri"/>
            </a:endParaRPr>
          </a:p>
          <a:p>
            <a:pPr/>
            <a:r>
              <a:rPr sz="2500" b="0" i="0">
                <a:latin typeface="Calibri"/>
              </a:rPr>
              <a:t> Tensor, Tensor rank, and Tensor data type are the key elements of TensorFlow that helps in building and executing a computational graph.</a:t>
            </a:r>
            <a:endParaRPr sz="2500" b="0" i="0">
              <a:latin typeface="Calibri"/>
            </a:endParaR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Convolutional Neural Network Deep Learning Tutorial</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It is a feed-forward neural network that is widely used to analyze visual images by processing data with grid-like topology.</a:t>
            </a:r>
            <a:endParaRPr sz="2500" b="0" i="0">
              <a:latin typeface="Calibri"/>
            </a:endParaRPr>
          </a:p>
          <a:p>
            <a:pPr/>
            <a:r>
              <a:rPr sz="2500" b="0" i="0">
                <a:latin typeface="Calibri"/>
              </a:rPr>
              <a:t> A ConvNet has multiple layers like the Convolution layer, ReLU (rectified linear unit) layer, Pooling layer, and Fully connected layer that helps in the extraction of information from an image.</a:t>
            </a:r>
            <a:endParaRPr sz="2500" b="0" i="0">
              <a:latin typeface="Calibri"/>
            </a:endParaRPr>
          </a:p>
          <a:p>
            <a:pPr/>
            <a:r>
              <a:rPr sz="2500" b="0" i="0">
                <a:latin typeface="Calibri"/>
              </a:rPr>
              <a:t> These different layers work in correlation to each other and provide valuable data sets to other layers.</a:t>
            </a:r>
            <a:endParaRPr sz="2500" b="0" i="0">
              <a:latin typeface="Calibri"/>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Recurrent Neural Network Tutorial</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Neural Network is the most popular and widely used machine learning algorithm that is far superior to any other algorithms.</a:t>
            </a:r>
            <a:endParaRPr sz="2500" b="0" i="0">
              <a:latin typeface="Calibri"/>
            </a:endParaRPr>
          </a:p>
          <a:p>
            <a:pPr/>
            <a:r>
              <a:rPr sz="2500" b="0" i="0">
                <a:latin typeface="Calibri"/>
              </a:rPr>
              <a:t> There are different types of neural networks like Feed-forwarded, Convolutional, Deep belief, and Recurrent neural networks.</a:t>
            </a:r>
            <a:endParaRPr sz="2500" b="0" i="0">
              <a:latin typeface="Calibri"/>
            </a:endParaRPr>
          </a:p>
          <a:p>
            <a:pPr/>
            <a:r>
              <a:rPr sz="2500" b="0" i="0">
                <a:latin typeface="Calibri"/>
              </a:rPr>
              <a:t> Each of these has its limitations and advantages, and Recurrent neural networks were developed to overcome the limitations of the feed-forward neural network.</a:t>
            </a:r>
            <a:endParaRPr sz="2500" b="0" i="0">
              <a:latin typeface="Calibri"/>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Recurrent Neural Network Tutorial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A  recurrent neural network  can be used for speech recognition, image captioning, voice recognition, time series prediction, and natural language processing.</a:t>
            </a:r>
            <a:endParaRPr sz="2500" b="0" i="0">
              <a:latin typeface="Calibri"/>
            </a:endParaR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Top Deep Learning Interview Questions and Answers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takes advantage of Big Data and helps in the structuring of data using complex algorithms to train neural networks.</a:t>
            </a:r>
            <a:endParaRPr sz="2500" b="0" i="0">
              <a:latin typeface="Calibri"/>
            </a:endParaRPr>
          </a:p>
          <a:p>
            <a:pPr/>
            <a:r>
              <a:rPr sz="2500" b="0" i="0">
                <a:latin typeface="Calibri"/>
              </a:rPr>
              <a:t> Neural networks replicate the working of the human brain and consist of three network layers, including the input layer, hidden layer, and output layer.</a:t>
            </a:r>
            <a:endParaRPr sz="2500" b="0" i="0">
              <a:latin typeface="Calibri"/>
            </a:endParaRPr>
          </a:p>
          <a:p>
            <a:pPr/>
            <a:r>
              <a:rPr sz="2500" b="0" i="0">
                <a:latin typeface="Calibri"/>
              </a:rPr>
              <a:t> Deep Learning frameworks allow us to integrate and implement machine learning and AI on a large scale with ease.</a:t>
            </a:r>
            <a:endParaRPr sz="2500" b="0" i="0">
              <a:latin typeface="Calibri"/>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 Started With Deep Learning Tutorial Now!</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is an emerging field based on the principles of learning and improving with the help of sophisticated computer algorithms.</a:t>
            </a:r>
            <a:endParaRPr sz="2500" b="0" i="0">
              <a:latin typeface="Calibri"/>
            </a:endParaRPr>
          </a:p>
          <a:p>
            <a:pPr/>
            <a:r>
              <a:rPr sz="2500" b="0" i="0">
                <a:latin typeface="Calibri"/>
              </a:rPr>
              <a:t> Machine learning, Deep learning, and AI are all interrelated with each other.</a:t>
            </a:r>
            <a:endParaRPr sz="2500" b="0" i="0">
              <a:latin typeface="Calibri"/>
            </a:endParaRPr>
          </a:p>
          <a:p>
            <a:pPr/>
            <a:r>
              <a:rPr sz="2500" b="0" i="0">
                <a:latin typeface="Calibri"/>
              </a:rPr>
              <a:t> While machine learning uses simpler concepts of computing and data science, deep learning works with artificial neural networks.</a:t>
            </a:r>
            <a:endParaRPr sz="2500" b="0" i="0">
              <a:latin typeface="Calibri"/>
            </a:endParaR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 Started With Deep Learning Tutorial Now! contd.</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 Deep learning is gradually becoming the mainstream with the advent of AI and machine learning.</a:t>
            </a:r>
            <a:endParaRPr sz="2500" b="0" i="0">
              <a:latin typeface="Calibri"/>
            </a:endParaRPr>
          </a:p>
          <a:p>
            <a:pPr/>
            <a:r>
              <a:rPr sz="2500" b="0" i="0">
                <a:latin typeface="Calibri"/>
              </a:rPr>
              <a:t> There has never been a better time to master this Deep learning tutorial that has the potential to become the future of computing.</a:t>
            </a:r>
            <a:endParaRPr sz="25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Deep Learning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Artificial Intelligence , and  Machine Learning  are correlated with each other; they help to improve business processes and allow a business organization to stay ahead of the competition.</a:t>
            </a:r>
            <a:endParaRPr sz="2500" b="0" i="0">
              <a:latin typeface="Calibri"/>
            </a:endParaRPr>
          </a:p>
          <a:p>
            <a:pPr/>
            <a:r>
              <a:rPr sz="2500" b="0" i="0">
                <a:latin typeface="Calibri"/>
              </a:rPr>
              <a:t> There is a variety of frameworks developed around Deep Learning to make it more accessible and feasible; it includes TensorFlow, Keras, PyTorch, Theano, DL4J, Caffe, and many more.</a:t>
            </a:r>
            <a:endParaRPr sz="2500" b="0" i="0">
              <a:latin typeface="Calibri"/>
            </a:endParaRPr>
          </a:p>
          <a:p>
            <a:pPr/>
            <a:r>
              <a:rPr sz="2500" b="0" i="0">
                <a:latin typeface="Calibri"/>
              </a:rPr>
              <a:t> Below mentioned are some of the technologies and services that use Deep Learning, Data Science ,  AI , and Machine Learning efficiently:.</a:t>
            </a:r>
            <a:endParaRPr sz="25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Speech Recognition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Digital assistants like Siri, Cortana, Alexa, and Google Now use deep learning for natural language processing and speech recognition.</a:t>
            </a:r>
            <a:endParaRPr sz="2500" b="0" i="0">
              <a:latin typeface="Calibri"/>
            </a:endParaRPr>
          </a:p>
          <a:p>
            <a:pPr/>
            <a:r>
              <a:rPr sz="2500" b="0" i="0">
                <a:latin typeface="Calibri"/>
              </a:rPr>
              <a:t> Ask the digital assistant to locate nearby computer shops, and speech recognition software will work effortlessly without allowing you to type a single word.</a:t>
            </a:r>
            <a:endParaRPr sz="2500" b="0" i="0">
              <a:latin typeface="Calibri"/>
            </a:endParaRPr>
          </a:p>
          <a:p>
            <a:pPr/>
            <a:r>
              <a:rPr sz="2500" b="0" i="0">
                <a:latin typeface="Calibri"/>
              </a:rPr>
              <a:t> Google Translate also uses deep learning and image recognition to translate voice and written languages.</a:t>
            </a:r>
            <a:endParaRPr sz="2500" b="0" i="0">
              <a:latin typeface="Calibri"/>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Image Recognition</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learning-based image recognition is becoming the mainstream, as it produces more accurate results than humans.</a:t>
            </a:r>
            <a:endParaRPr sz="2500" b="0" i="0">
              <a:latin typeface="Calibri"/>
            </a:endParaRPr>
          </a:p>
          <a:p>
            <a:pPr/>
            <a:r>
              <a:rPr sz="2500" b="0" i="0">
                <a:latin typeface="Calibri"/>
              </a:rPr>
              <a:t> FDNA (Facial Dysmorphology Novel Analysis) is a deep learning-based technology that is used to analyze human malformation cases by understanding the patterns associated with genetic syndromes.</a:t>
            </a:r>
            <a:endParaRPr sz="2500" b="0" i="0">
              <a:latin typeface="Calibri"/>
            </a:endParaRPr>
          </a:p>
          <a:p>
            <a:pPr/>
            <a:r>
              <a:rPr sz="2500" b="0" i="0">
                <a:latin typeface="Calibri"/>
              </a:rPr>
              <a:t> Google photos are a popular photo-sharing and storage service offered by Google that use the convolutional neural network to scan and tag the photos in the cloud and make them easily accessible.</a:t>
            </a:r>
            <a:endParaRPr sz="2500" b="0" i="0">
              <a:latin typeface="Calibri"/>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Self-driving Cars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has gone into rigorous development over a decade and made it possible to transform traditional technologies.</a:t>
            </a:r>
            <a:endParaRPr sz="2500" b="0" i="0">
              <a:latin typeface="Calibri"/>
            </a:endParaRPr>
          </a:p>
          <a:p>
            <a:pPr/>
            <a:r>
              <a:rPr sz="2500" b="0" i="0">
                <a:latin typeface="Calibri"/>
              </a:rPr>
              <a:t> Deep Learning uses the complex layer of neural networks to analyze and interpret the data in real-time.</a:t>
            </a:r>
            <a:endParaRPr sz="2500" b="0" i="0">
              <a:latin typeface="Calibri"/>
            </a:endParaRPr>
          </a:p>
          <a:p>
            <a:pPr/>
            <a:r>
              <a:rPr sz="2500" b="0" i="0">
                <a:latin typeface="Calibri"/>
              </a:rPr>
              <a:t> It also helps in forecasting future events and provides valuable insights to tackle unforeseen problems in advance.</a:t>
            </a:r>
            <a:endParaRPr sz="2500" b="0" i="0">
              <a:latin typeface="Calibri"/>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Social Networking Platform</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AI, and Machine Learning are integrated everywhere, from social media to music streaming services.</a:t>
            </a:r>
            <a:endParaRPr sz="2500" b="0" i="0">
              <a:latin typeface="Calibri"/>
            </a:endParaRPr>
          </a:p>
          <a:p>
            <a:pPr/>
            <a:r>
              <a:rPr sz="2500" b="0" i="0">
                <a:latin typeface="Calibri"/>
              </a:rPr>
              <a:t> The music streaming platform uses deep learning to understand and analyze the user behavior and suggests music that the listener might enjoy.</a:t>
            </a:r>
            <a:endParaRPr sz="2500" b="0" i="0">
              <a:latin typeface="Calibri"/>
            </a:endParaRPr>
          </a:p>
          <a:p>
            <a:pPr/>
            <a:r>
              <a:rPr sz="2500" b="0" i="0">
                <a:latin typeface="Calibri"/>
              </a:rPr>
              <a:t> Facebook also uses deep learning to identify the person in a picture and suggests relevant tags.</a:t>
            </a:r>
            <a:endParaRPr sz="2500" b="0" i="0">
              <a:latin typeface="Calibri"/>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High-End Systems</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The collaboration between deep learning, data science, and AI can develop high-end and cutting-edge machines.</a:t>
            </a:r>
            <a:endParaRPr sz="2500" b="0" i="0">
              <a:latin typeface="Calibri"/>
            </a:endParaRPr>
          </a:p>
          <a:p>
            <a:pPr/>
            <a:r>
              <a:rPr sz="2500" b="0" i="0">
                <a:latin typeface="Calibri"/>
              </a:rPr>
              <a:t> Computers that are powered by AI can collect, absorb, and process data much quicker than humans.</a:t>
            </a:r>
            <a:endParaRPr sz="2500" b="0" i="0">
              <a:latin typeface="Calibri"/>
            </a:endParaRPr>
          </a:p>
          <a:p>
            <a:pPr/>
            <a:r>
              <a:rPr sz="2500" b="0" i="0">
                <a:latin typeface="Calibri"/>
              </a:rPr>
              <a:t> We will study used cases of these applications in each section of this Deep learning tutorial.</a:t>
            </a:r>
            <a:endParaRPr sz="2500" b="0" i="0">
              <a:latin typeface="Calibri"/>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Who Should Learn Deep Learning?</a:t>
            </a:r>
          </a:p>
        </p:txBody>
      </p:sp>
      <p:sp>
        <p:nvSpPr>
          <p:cNvPr id="3" name="Content Placeholder 2"/>
          <p:cNvSpPr>
            <a:spLocks noGrp="1"/>
          </p:cNvSpPr>
          <p:nvPr>
            <p:ph idx="1"/>
          </p:nvPr>
        </p:nvSpPr>
        <p:spPr/>
        <p:txBody>
          <a:bodyPr wrap="square">
            <a:noAutofit/>
          </a:bodyPr>
          <a:lstStyle/>
          <a:p>
            <a:endParaRPr sz="2500" b="0" i="0">
              <a:latin typeface="Calibri"/>
            </a:endParaRPr>
          </a:p>
          <a:p>
            <a:pPr/>
            <a:r>
              <a:rPr sz="2500" b="0" i="0">
                <a:latin typeface="Calibri"/>
              </a:rPr>
              <a:t>Deep Learning has enabled the handling of a large volume of structured and unstructured data in an efficient way.</a:t>
            </a:r>
            <a:endParaRPr sz="2500" b="0" i="0">
              <a:latin typeface="Calibri"/>
            </a:endParaRPr>
          </a:p>
          <a:p>
            <a:pPr/>
            <a:r>
              <a:rPr sz="2500" b="0" i="0">
                <a:latin typeface="Calibri"/>
              </a:rPr>
              <a:t> It uses a large amount of data and learns from it to solve complex problems.</a:t>
            </a:r>
            <a:endParaRPr sz="2500" b="0" i="0">
              <a:latin typeface="Calibri"/>
            </a:endParaRPr>
          </a:p>
          <a:p>
            <a:pPr/>
            <a:r>
              <a:rPr sz="2500" b="0" i="0">
                <a:latin typeface="Calibri"/>
              </a:rPr>
              <a:t> Thus, it helps handle a large volume of structured and unstructured data.</a:t>
            </a:r>
            <a:endParaRPr sz="2500" b="0" i="0">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