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is an AI function that mimics the workings of the human brain in processing data for use in detecting objects, recognizing speech, translating languages, and making decisions.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 AI is able to learn without human supervision, drawing from data that is both unstructured and unlabeled.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Deep learning, a form of machine learning, can be used to help detect fraud or money laundering, among other functions.</a:t>
            </a:r>
            <a:endParaRPr sz="2500" b="0" i="0">
              <a:latin typeface="Calibri"/>
            </a:endParaRP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