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6000"/>
            </a:pPr>
            <a:r>
              <a:t>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Information retrieval (IR) is the activity of obtaining information system resources that are relevant to an information need from a collection of those resources.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Information retrieval is the science of searching for information in a document, searching for documents themselves, and also searching for the metadata that describes data, and for databases of texts, images or sounds.</a:t>
            </a:r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Automated information retrieval systems are used to reduce what has been called information overload.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Information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2500" b="0" i="0">
              <a:latin typeface="Calibri"/>
            </a:endParaRPr>
          </a:p>
          <a:p>
            <a:pPr/>
            <a:r>
              <a:rPr sz="2500" b="0" i="0">
                <a:latin typeface="Calibri"/>
              </a:rPr>
              <a:t> An IR system is a software system that provides access to books, journals and other documents; stores and manages those documents.</a:t>
            </a:r>
            <a:endParaRPr sz="2500" b="0" i="0"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