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/>
            </a:pPr>
            <a:r>
              <a:t>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Our application proposes to create a full fledged tutorial given a text file ( Textbook chapters, pdf documents, etc).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tutorial will consist of short ppts/videos based on the text file given.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entire application is enabled to support various Indian regional Languages to facilitate learning in language of choice providing language agnosticism.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In addition to this, assessments are provided after every subtopic to ensure user interaction.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 complete user friendly web interface is created for easy use of all the features and hassle free learning and customization based on the user's preferences.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