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MACHINE LEARNING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Machine learning is an application of artificial intelligence (AI) that provides systems the ability to automatically learn and improve from experience without being explicitly programmed.</a:t>
            </a:r>
            <a:endParaRPr sz="2500" b="0" i="0">
              <a:latin typeface="Calibri"/>
            </a:endParaRPr>
          </a:p>
          <a:p>
            <a:pPr/>
            <a:r>
              <a:rPr sz="2500" b="0" i="0">
                <a:latin typeface="Calibri"/>
              </a:rPr>
              <a:t> Machine learning focuses on the development of computer programs that can access data and use it learn for themselves.</a:t>
            </a:r>
            <a:endParaRPr sz="2500" b="0" i="0">
              <a:latin typeface="Calibri"/>
            </a:endParaRPr>
          </a:p>
          <a:p>
            <a:pPr/>
            <a:r>
              <a:rPr sz="2500" b="0" i="0">
                <a:latin typeface="Calibri"/>
              </a:rPr>
              <a:t>The process of learning begins with observations or data, such as examples, direct experience, or instruction, in order to look for patterns in data and make better decisions in the future based on the examples that we provide.</a:t>
            </a:r>
            <a:endParaRPr sz="25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