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/>
            </a:pPr>
            <a:r>
              <a:t>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are system defined objects, which are predefined and come with the JavaScript parser or with the browser running the parser.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And there are user defined objects, which the programmer creates.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There are two important concepts to understand when talking about objects.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First you must define a class of objects, then you use the object class by declaring instances of that class within the program.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object class is a definition, or description, of how the object is supposed to be created, what it contains, and how it works.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object instance is a composite data type, or object, created based on the rules set forth in the class definition.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